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30275213" cy="4280376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0B8"/>
    <a:srgbClr val="7E6339"/>
    <a:srgbClr val="F1EADC"/>
    <a:srgbClr val="639576"/>
    <a:srgbClr val="F25F1C"/>
    <a:srgbClr val="A2A273"/>
    <a:srgbClr val="D3BF97"/>
    <a:srgbClr val="395C90"/>
    <a:srgbClr val="4B483C"/>
    <a:srgbClr val="6F9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9DC24-E874-4C85-8716-69822143469C}" v="539" dt="2025-02-27T16:15:32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er, M. van (Marieke)" userId="421137e9-f645-4dae-8bd7-269535bfdc7a" providerId="ADAL" clId="{0479DC24-E874-4C85-8716-69822143469C}"/>
    <pc:docChg chg="undo redo custSel addSld delSld modSld">
      <pc:chgData name="Meer, M. van (Marieke)" userId="421137e9-f645-4dae-8bd7-269535bfdc7a" providerId="ADAL" clId="{0479DC24-E874-4C85-8716-69822143469C}" dt="2025-02-27T16:23:57.717" v="2363" actId="20577"/>
      <pc:docMkLst>
        <pc:docMk/>
      </pc:docMkLst>
      <pc:sldChg chg="addSp delSp modSp del mod">
        <pc:chgData name="Meer, M. van (Marieke)" userId="421137e9-f645-4dae-8bd7-269535bfdc7a" providerId="ADAL" clId="{0479DC24-E874-4C85-8716-69822143469C}" dt="2025-02-26T09:09:54.474" v="1019" actId="47"/>
        <pc:sldMkLst>
          <pc:docMk/>
          <pc:sldMk cId="1657562172" sldId="256"/>
        </pc:sldMkLst>
        <pc:spChg chg="mod">
          <ac:chgData name="Meer, M. van (Marieke)" userId="421137e9-f645-4dae-8bd7-269535bfdc7a" providerId="ADAL" clId="{0479DC24-E874-4C85-8716-69822143469C}" dt="2025-02-26T08:16:14.477" v="56" actId="207"/>
          <ac:spMkLst>
            <pc:docMk/>
            <pc:sldMk cId="1657562172" sldId="256"/>
            <ac:spMk id="2" creationId="{D9D427BF-46E9-A423-CB95-22F24E3EB37E}"/>
          </ac:spMkLst>
        </pc:spChg>
        <pc:spChg chg="mod">
          <ac:chgData name="Meer, M. van (Marieke)" userId="421137e9-f645-4dae-8bd7-269535bfdc7a" providerId="ADAL" clId="{0479DC24-E874-4C85-8716-69822143469C}" dt="2025-02-26T08:19:47.949" v="122" actId="1076"/>
          <ac:spMkLst>
            <pc:docMk/>
            <pc:sldMk cId="1657562172" sldId="256"/>
            <ac:spMk id="7" creationId="{5EE7704B-15E1-3008-2C83-E7BC95BFE14E}"/>
          </ac:spMkLst>
        </pc:spChg>
        <pc:spChg chg="del">
          <ac:chgData name="Meer, M. van (Marieke)" userId="421137e9-f645-4dae-8bd7-269535bfdc7a" providerId="ADAL" clId="{0479DC24-E874-4C85-8716-69822143469C}" dt="2025-02-26T08:11:18.423" v="0" actId="478"/>
          <ac:spMkLst>
            <pc:docMk/>
            <pc:sldMk cId="1657562172" sldId="256"/>
            <ac:spMk id="13" creationId="{4CD76ACE-A795-B081-5D2D-981400A0AA2E}"/>
          </ac:spMkLst>
        </pc:spChg>
        <pc:spChg chg="mod">
          <ac:chgData name="Meer, M. van (Marieke)" userId="421137e9-f645-4dae-8bd7-269535bfdc7a" providerId="ADAL" clId="{0479DC24-E874-4C85-8716-69822143469C}" dt="2025-02-26T08:51:41.822" v="691" actId="207"/>
          <ac:spMkLst>
            <pc:docMk/>
            <pc:sldMk cId="1657562172" sldId="256"/>
            <ac:spMk id="14" creationId="{33CF3648-03ED-05AE-3CF4-6A44F06355CA}"/>
          </ac:spMkLst>
        </pc:spChg>
        <pc:spChg chg="del">
          <ac:chgData name="Meer, M. van (Marieke)" userId="421137e9-f645-4dae-8bd7-269535bfdc7a" providerId="ADAL" clId="{0479DC24-E874-4C85-8716-69822143469C}" dt="2025-02-26T08:11:20.323" v="1" actId="478"/>
          <ac:spMkLst>
            <pc:docMk/>
            <pc:sldMk cId="1657562172" sldId="256"/>
            <ac:spMk id="15" creationId="{166B5CA0-D7FE-CF35-B3FD-9AD5BCFF2E06}"/>
          </ac:spMkLst>
        </pc:spChg>
        <pc:graphicFrameChg chg="mod">
          <ac:chgData name="Meer, M. van (Marieke)" userId="421137e9-f645-4dae-8bd7-269535bfdc7a" providerId="ADAL" clId="{0479DC24-E874-4C85-8716-69822143469C}" dt="2025-02-26T08:14:33.338" v="55" actId="20577"/>
          <ac:graphicFrameMkLst>
            <pc:docMk/>
            <pc:sldMk cId="1657562172" sldId="256"/>
            <ac:graphicFrameMk id="1051" creationId="{4ED0A25D-3551-0435-FCB8-1604B71DE2BB}"/>
          </ac:graphicFrameMkLst>
        </pc:graphicFrameChg>
        <pc:picChg chg="add del">
          <ac:chgData name="Meer, M. van (Marieke)" userId="421137e9-f645-4dae-8bd7-269535bfdc7a" providerId="ADAL" clId="{0479DC24-E874-4C85-8716-69822143469C}" dt="2025-02-26T08:12:18.971" v="19" actId="478"/>
          <ac:picMkLst>
            <pc:docMk/>
            <pc:sldMk cId="1657562172" sldId="256"/>
            <ac:picMk id="9" creationId="{5479CD11-4B42-942C-5AFD-94AB73E6E235}"/>
          </ac:picMkLst>
        </pc:picChg>
      </pc:sldChg>
      <pc:sldChg chg="addSp delSp modSp new del mod">
        <pc:chgData name="Meer, M. van (Marieke)" userId="421137e9-f645-4dae-8bd7-269535bfdc7a" providerId="ADAL" clId="{0479DC24-E874-4C85-8716-69822143469C}" dt="2025-02-26T09:09:48.102" v="1018" actId="47"/>
        <pc:sldMkLst>
          <pc:docMk/>
          <pc:sldMk cId="2593290258" sldId="257"/>
        </pc:sldMkLst>
        <pc:spChg chg="mod">
          <ac:chgData name="Meer, M. van (Marieke)" userId="421137e9-f645-4dae-8bd7-269535bfdc7a" providerId="ADAL" clId="{0479DC24-E874-4C85-8716-69822143469C}" dt="2025-02-26T08:29:10.302" v="393" actId="1076"/>
          <ac:spMkLst>
            <pc:docMk/>
            <pc:sldMk cId="2593290258" sldId="257"/>
            <ac:spMk id="2" creationId="{5F434BE3-8F46-903F-0613-59D3EE0FF788}"/>
          </ac:spMkLst>
        </pc:spChg>
        <pc:spChg chg="del mod">
          <ac:chgData name="Meer, M. van (Marieke)" userId="421137e9-f645-4dae-8bd7-269535bfdc7a" providerId="ADAL" clId="{0479DC24-E874-4C85-8716-69822143469C}" dt="2025-02-26T08:26:39.958" v="379" actId="478"/>
          <ac:spMkLst>
            <pc:docMk/>
            <pc:sldMk cId="2593290258" sldId="257"/>
            <ac:spMk id="3" creationId="{B0321C59-14E6-8334-FD93-C4014E38192F}"/>
          </ac:spMkLst>
        </pc:spChg>
        <pc:spChg chg="mod">
          <ac:chgData name="Meer, M. van (Marieke)" userId="421137e9-f645-4dae-8bd7-269535bfdc7a" providerId="ADAL" clId="{0479DC24-E874-4C85-8716-69822143469C}" dt="2025-02-26T08:41:03.732" v="477" actId="255"/>
          <ac:spMkLst>
            <pc:docMk/>
            <pc:sldMk cId="2593290258" sldId="257"/>
            <ac:spMk id="4" creationId="{F618E5F6-FDF3-3251-F2E1-56D7FA13CCD6}"/>
          </ac:spMkLst>
        </pc:spChg>
        <pc:spChg chg="add mod">
          <ac:chgData name="Meer, M. van (Marieke)" userId="421137e9-f645-4dae-8bd7-269535bfdc7a" providerId="ADAL" clId="{0479DC24-E874-4C85-8716-69822143469C}" dt="2025-02-26T08:42:47.486" v="487" actId="21"/>
          <ac:spMkLst>
            <pc:docMk/>
            <pc:sldMk cId="2593290258" sldId="257"/>
            <ac:spMk id="5" creationId="{97870ED7-0A1F-8A7D-EF11-1FE3008E775A}"/>
          </ac:spMkLst>
        </pc:spChg>
        <pc:spChg chg="add mod">
          <ac:chgData name="Meer, M. van (Marieke)" userId="421137e9-f645-4dae-8bd7-269535bfdc7a" providerId="ADAL" clId="{0479DC24-E874-4C85-8716-69822143469C}" dt="2025-02-26T08:40:51.379" v="473" actId="1036"/>
          <ac:spMkLst>
            <pc:docMk/>
            <pc:sldMk cId="2593290258" sldId="257"/>
            <ac:spMk id="6" creationId="{26748B0B-6A32-20D0-77B9-47296F86D23B}"/>
          </ac:spMkLst>
        </pc:spChg>
        <pc:spChg chg="add mod">
          <ac:chgData name="Meer, M. van (Marieke)" userId="421137e9-f645-4dae-8bd7-269535bfdc7a" providerId="ADAL" clId="{0479DC24-E874-4C85-8716-69822143469C}" dt="2025-02-26T08:40:51.379" v="473" actId="1036"/>
          <ac:spMkLst>
            <pc:docMk/>
            <pc:sldMk cId="2593290258" sldId="257"/>
            <ac:spMk id="7" creationId="{8F5E80FA-30F0-FA9F-D72B-BE3EEBADC9F7}"/>
          </ac:spMkLst>
        </pc:spChg>
        <pc:spChg chg="add del mod">
          <ac:chgData name="Meer, M. van (Marieke)" userId="421137e9-f645-4dae-8bd7-269535bfdc7a" providerId="ADAL" clId="{0479DC24-E874-4C85-8716-69822143469C}" dt="2025-02-26T08:26:44.016" v="380" actId="478"/>
          <ac:spMkLst>
            <pc:docMk/>
            <pc:sldMk cId="2593290258" sldId="257"/>
            <ac:spMk id="11" creationId="{79D5A31A-C324-2DED-9835-C45EE5FB3A7B}"/>
          </ac:spMkLst>
        </pc:spChg>
        <pc:spChg chg="add mod">
          <ac:chgData name="Meer, M. van (Marieke)" userId="421137e9-f645-4dae-8bd7-269535bfdc7a" providerId="ADAL" clId="{0479DC24-E874-4C85-8716-69822143469C}" dt="2025-02-26T08:40:51.379" v="473" actId="1036"/>
          <ac:spMkLst>
            <pc:docMk/>
            <pc:sldMk cId="2593290258" sldId="257"/>
            <ac:spMk id="12" creationId="{5D8DA8BB-8EC3-670F-CDE0-17C9548ACDFD}"/>
          </ac:spMkLst>
        </pc:spChg>
        <pc:picChg chg="add del mod">
          <ac:chgData name="Meer, M. van (Marieke)" userId="421137e9-f645-4dae-8bd7-269535bfdc7a" providerId="ADAL" clId="{0479DC24-E874-4C85-8716-69822143469C}" dt="2025-02-26T08:25:18.947" v="361" actId="478"/>
          <ac:picMkLst>
            <pc:docMk/>
            <pc:sldMk cId="2593290258" sldId="257"/>
            <ac:picMk id="9" creationId="{C73812AD-D6BF-0D6E-A3E8-75D0FFC0D781}"/>
          </ac:picMkLst>
        </pc:picChg>
        <pc:picChg chg="add del mod">
          <ac:chgData name="Meer, M. van (Marieke)" userId="421137e9-f645-4dae-8bd7-269535bfdc7a" providerId="ADAL" clId="{0479DC24-E874-4C85-8716-69822143469C}" dt="2025-02-26T08:28:48.077" v="386" actId="478"/>
          <ac:picMkLst>
            <pc:docMk/>
            <pc:sldMk cId="2593290258" sldId="257"/>
            <ac:picMk id="1026" creationId="{909F0C15-F321-49A0-B463-5EE7D89D0886}"/>
          </ac:picMkLst>
        </pc:picChg>
        <pc:picChg chg="add del mod">
          <ac:chgData name="Meer, M. van (Marieke)" userId="421137e9-f645-4dae-8bd7-269535bfdc7a" providerId="ADAL" clId="{0479DC24-E874-4C85-8716-69822143469C}" dt="2025-02-26T08:28:48.077" v="386" actId="478"/>
          <ac:picMkLst>
            <pc:docMk/>
            <pc:sldMk cId="2593290258" sldId="257"/>
            <ac:picMk id="1028" creationId="{7C079259-2901-E6A7-D22F-B2F44319521E}"/>
          </ac:picMkLst>
        </pc:picChg>
        <pc:picChg chg="add mod">
          <ac:chgData name="Meer, M. van (Marieke)" userId="421137e9-f645-4dae-8bd7-269535bfdc7a" providerId="ADAL" clId="{0479DC24-E874-4C85-8716-69822143469C}" dt="2025-02-26T08:41:05.420" v="478" actId="1076"/>
          <ac:picMkLst>
            <pc:docMk/>
            <pc:sldMk cId="2593290258" sldId="257"/>
            <ac:picMk id="1030" creationId="{A86D4751-51AE-73CD-3F3F-17A2670C89EF}"/>
          </ac:picMkLst>
        </pc:picChg>
        <pc:picChg chg="add del mod">
          <ac:chgData name="Meer, M. van (Marieke)" userId="421137e9-f645-4dae-8bd7-269535bfdc7a" providerId="ADAL" clId="{0479DC24-E874-4C85-8716-69822143469C}" dt="2025-02-26T08:36:30.603" v="425" actId="21"/>
          <ac:picMkLst>
            <pc:docMk/>
            <pc:sldMk cId="2593290258" sldId="257"/>
            <ac:picMk id="1032" creationId="{706A172C-7650-050E-F6D4-24A2B2319100}"/>
          </ac:picMkLst>
        </pc:picChg>
        <pc:picChg chg="add mod">
          <ac:chgData name="Meer, M. van (Marieke)" userId="421137e9-f645-4dae-8bd7-269535bfdc7a" providerId="ADAL" clId="{0479DC24-E874-4C85-8716-69822143469C}" dt="2025-02-26T08:35:18.125" v="415" actId="14100"/>
          <ac:picMkLst>
            <pc:docMk/>
            <pc:sldMk cId="2593290258" sldId="257"/>
            <ac:picMk id="1034" creationId="{F6448B68-9B5D-827C-5920-8CD8D2B79C90}"/>
          </ac:picMkLst>
        </pc:picChg>
        <pc:picChg chg="add mod">
          <ac:chgData name="Meer, M. van (Marieke)" userId="421137e9-f645-4dae-8bd7-269535bfdc7a" providerId="ADAL" clId="{0479DC24-E874-4C85-8716-69822143469C}" dt="2025-02-26T08:38:30.332" v="428" actId="1076"/>
          <ac:picMkLst>
            <pc:docMk/>
            <pc:sldMk cId="2593290258" sldId="257"/>
            <ac:picMk id="1036" creationId="{E4FAA6B0-5195-D6E2-42DD-ACF9A6CEBC04}"/>
          </ac:picMkLst>
        </pc:picChg>
      </pc:sldChg>
      <pc:sldChg chg="addSp delSp modSp new del mod">
        <pc:chgData name="Meer, M. van (Marieke)" userId="421137e9-f645-4dae-8bd7-269535bfdc7a" providerId="ADAL" clId="{0479DC24-E874-4C85-8716-69822143469C}" dt="2025-02-26T08:29:15.787" v="395" actId="47"/>
        <pc:sldMkLst>
          <pc:docMk/>
          <pc:sldMk cId="450440128" sldId="258"/>
        </pc:sldMkLst>
        <pc:spChg chg="del mod">
          <ac:chgData name="Meer, M. van (Marieke)" userId="421137e9-f645-4dae-8bd7-269535bfdc7a" providerId="ADAL" clId="{0479DC24-E874-4C85-8716-69822143469C}" dt="2025-02-26T08:24:05.565" v="251" actId="478"/>
          <ac:spMkLst>
            <pc:docMk/>
            <pc:sldMk cId="450440128" sldId="258"/>
            <ac:spMk id="2" creationId="{71AA5B93-860F-50A4-5B8D-29F8C6401939}"/>
          </ac:spMkLst>
        </pc:spChg>
        <pc:spChg chg="add mod">
          <ac:chgData name="Meer, M. van (Marieke)" userId="421137e9-f645-4dae-8bd7-269535bfdc7a" providerId="ADAL" clId="{0479DC24-E874-4C85-8716-69822143469C}" dt="2025-02-26T08:25:10.392" v="359" actId="5793"/>
          <ac:spMkLst>
            <pc:docMk/>
            <pc:sldMk cId="450440128" sldId="258"/>
            <ac:spMk id="3" creationId="{FE1F4E71-CECF-163E-9E8F-11A68849EA90}"/>
          </ac:spMkLst>
        </pc:spChg>
        <pc:spChg chg="add mod">
          <ac:chgData name="Meer, M. van (Marieke)" userId="421137e9-f645-4dae-8bd7-269535bfdc7a" providerId="ADAL" clId="{0479DC24-E874-4C85-8716-69822143469C}" dt="2025-02-26T08:24:05.565" v="251" actId="478"/>
          <ac:spMkLst>
            <pc:docMk/>
            <pc:sldMk cId="450440128" sldId="258"/>
            <ac:spMk id="5" creationId="{5CC3E8B4-B28B-FA80-6A49-D25F17292A19}"/>
          </ac:spMkLst>
        </pc:spChg>
      </pc:sldChg>
      <pc:sldChg chg="addSp modSp new del">
        <pc:chgData name="Meer, M. van (Marieke)" userId="421137e9-f645-4dae-8bd7-269535bfdc7a" providerId="ADAL" clId="{0479DC24-E874-4C85-8716-69822143469C}" dt="2025-02-26T09:00:42.474" v="877" actId="47"/>
        <pc:sldMkLst>
          <pc:docMk/>
          <pc:sldMk cId="3977523061" sldId="258"/>
        </pc:sldMkLst>
        <pc:picChg chg="add mod">
          <ac:chgData name="Meer, M. van (Marieke)" userId="421137e9-f645-4dae-8bd7-269535bfdc7a" providerId="ADAL" clId="{0479DC24-E874-4C85-8716-69822143469C}" dt="2025-02-26T08:36:34.045" v="427" actId="1076"/>
          <ac:picMkLst>
            <pc:docMk/>
            <pc:sldMk cId="3977523061" sldId="258"/>
            <ac:picMk id="1032" creationId="{706A172C-7650-050E-F6D4-24A2B2319100}"/>
          </ac:picMkLst>
        </pc:picChg>
      </pc:sldChg>
      <pc:sldChg chg="addSp delSp modSp new mod">
        <pc:chgData name="Meer, M. van (Marieke)" userId="421137e9-f645-4dae-8bd7-269535bfdc7a" providerId="ADAL" clId="{0479DC24-E874-4C85-8716-69822143469C}" dt="2025-02-27T16:23:57.717" v="2363" actId="20577"/>
        <pc:sldMkLst>
          <pc:docMk/>
          <pc:sldMk cId="3693580438" sldId="259"/>
        </pc:sldMkLst>
        <pc:spChg chg="mod">
          <ac:chgData name="Meer, M. van (Marieke)" userId="421137e9-f645-4dae-8bd7-269535bfdc7a" providerId="ADAL" clId="{0479DC24-E874-4C85-8716-69822143469C}" dt="2025-02-27T16:15:58.544" v="2361" actId="6549"/>
          <ac:spMkLst>
            <pc:docMk/>
            <pc:sldMk cId="3693580438" sldId="259"/>
            <ac:spMk id="2" creationId="{EDCAE771-05E5-6147-147A-256745FAB9DC}"/>
          </ac:spMkLst>
        </pc:spChg>
        <pc:spChg chg="mod">
          <ac:chgData name="Meer, M. van (Marieke)" userId="421137e9-f645-4dae-8bd7-269535bfdc7a" providerId="ADAL" clId="{0479DC24-E874-4C85-8716-69822143469C}" dt="2025-02-27T16:15:26.614" v="2357" actId="1037"/>
          <ac:spMkLst>
            <pc:docMk/>
            <pc:sldMk cId="3693580438" sldId="259"/>
            <ac:spMk id="3" creationId="{9FF99C60-4FA8-21D5-037F-AE5835C3F26A}"/>
          </ac:spMkLst>
        </pc:spChg>
        <pc:spChg chg="del mod">
          <ac:chgData name="Meer, M. van (Marieke)" userId="421137e9-f645-4dae-8bd7-269535bfdc7a" providerId="ADAL" clId="{0479DC24-E874-4C85-8716-69822143469C}" dt="2025-02-26T09:35:32.531" v="1827" actId="478"/>
          <ac:spMkLst>
            <pc:docMk/>
            <pc:sldMk cId="3693580438" sldId="259"/>
            <ac:spMk id="4" creationId="{C5BB615A-1C3F-4F5D-A46D-F1B683B1A191}"/>
          </ac:spMkLst>
        </pc:spChg>
        <pc:spChg chg="add mod">
          <ac:chgData name="Meer, M. van (Marieke)" userId="421137e9-f645-4dae-8bd7-269535bfdc7a" providerId="ADAL" clId="{0479DC24-E874-4C85-8716-69822143469C}" dt="2025-02-27T16:14:51.824" v="2355" actId="1035"/>
          <ac:spMkLst>
            <pc:docMk/>
            <pc:sldMk cId="3693580438" sldId="259"/>
            <ac:spMk id="4" creationId="{E65D80F0-E947-02D3-3D78-12F9129D15A1}"/>
          </ac:spMkLst>
        </pc:spChg>
        <pc:spChg chg="add mod">
          <ac:chgData name="Meer, M. van (Marieke)" userId="421137e9-f645-4dae-8bd7-269535bfdc7a" providerId="ADAL" clId="{0479DC24-E874-4C85-8716-69822143469C}" dt="2025-02-27T16:14:03.080" v="2326" actId="1036"/>
          <ac:spMkLst>
            <pc:docMk/>
            <pc:sldMk cId="3693580438" sldId="259"/>
            <ac:spMk id="6" creationId="{741279A0-0D2F-E86A-A69B-92843622255D}"/>
          </ac:spMkLst>
        </pc:spChg>
        <pc:spChg chg="add del mod">
          <ac:chgData name="Meer, M. van (Marieke)" userId="421137e9-f645-4dae-8bd7-269535bfdc7a" providerId="ADAL" clId="{0479DC24-E874-4C85-8716-69822143469C}" dt="2025-02-26T08:59:59.683" v="871" actId="478"/>
          <ac:spMkLst>
            <pc:docMk/>
            <pc:sldMk cId="3693580438" sldId="259"/>
            <ac:spMk id="9" creationId="{8127558F-8F8B-01DF-1730-875974010DCF}"/>
          </ac:spMkLst>
        </pc:spChg>
        <pc:spChg chg="add del mod">
          <ac:chgData name="Meer, M. van (Marieke)" userId="421137e9-f645-4dae-8bd7-269535bfdc7a" providerId="ADAL" clId="{0479DC24-E874-4C85-8716-69822143469C}" dt="2025-02-26T08:55:57.098" v="729" actId="478"/>
          <ac:spMkLst>
            <pc:docMk/>
            <pc:sldMk cId="3693580438" sldId="259"/>
            <ac:spMk id="10" creationId="{66BBF1D3-0416-A036-25FE-C89DB42C8622}"/>
          </ac:spMkLst>
        </pc:spChg>
        <pc:spChg chg="add del">
          <ac:chgData name="Meer, M. van (Marieke)" userId="421137e9-f645-4dae-8bd7-269535bfdc7a" providerId="ADAL" clId="{0479DC24-E874-4C85-8716-69822143469C}" dt="2025-02-26T08:56:00.368" v="731" actId="22"/>
          <ac:spMkLst>
            <pc:docMk/>
            <pc:sldMk cId="3693580438" sldId="259"/>
            <ac:spMk id="12" creationId="{27B5ADA0-92AC-A140-6D1F-02AAC6ADF89B}"/>
          </ac:spMkLst>
        </pc:spChg>
        <pc:spChg chg="add mod">
          <ac:chgData name="Meer, M. van (Marieke)" userId="421137e9-f645-4dae-8bd7-269535bfdc7a" providerId="ADAL" clId="{0479DC24-E874-4C85-8716-69822143469C}" dt="2025-02-26T13:27:05.144" v="2229" actId="1076"/>
          <ac:spMkLst>
            <pc:docMk/>
            <pc:sldMk cId="3693580438" sldId="259"/>
            <ac:spMk id="14" creationId="{B61C8E66-AEAA-444E-A46D-5765ACB1311E}"/>
          </ac:spMkLst>
        </pc:spChg>
        <pc:spChg chg="add del mod">
          <ac:chgData name="Meer, M. van (Marieke)" userId="421137e9-f645-4dae-8bd7-269535bfdc7a" providerId="ADAL" clId="{0479DC24-E874-4C85-8716-69822143469C}" dt="2025-02-26T08:57:42.664" v="755"/>
          <ac:spMkLst>
            <pc:docMk/>
            <pc:sldMk cId="3693580438" sldId="259"/>
            <ac:spMk id="15" creationId="{ADFD95EA-8E8B-9A99-55A2-3CFDF4B0C69B}"/>
          </ac:spMkLst>
        </pc:spChg>
        <pc:spChg chg="add del mod">
          <ac:chgData name="Meer, M. van (Marieke)" userId="421137e9-f645-4dae-8bd7-269535bfdc7a" providerId="ADAL" clId="{0479DC24-E874-4C85-8716-69822143469C}" dt="2025-02-26T09:09:43.292" v="1017" actId="478"/>
          <ac:spMkLst>
            <pc:docMk/>
            <pc:sldMk cId="3693580438" sldId="259"/>
            <ac:spMk id="16" creationId="{C125E063-03F5-B3AA-786A-13BF87DDDD85}"/>
          </ac:spMkLst>
        </pc:spChg>
        <pc:spChg chg="add del">
          <ac:chgData name="Meer, M. van (Marieke)" userId="421137e9-f645-4dae-8bd7-269535bfdc7a" providerId="ADAL" clId="{0479DC24-E874-4C85-8716-69822143469C}" dt="2025-02-26T09:02:56.149" v="900" actId="478"/>
          <ac:spMkLst>
            <pc:docMk/>
            <pc:sldMk cId="3693580438" sldId="259"/>
            <ac:spMk id="17" creationId="{19BCA949-1E63-1555-C12A-F6DA0AAEFA03}"/>
          </ac:spMkLst>
        </pc:spChg>
        <pc:spChg chg="add mod">
          <ac:chgData name="Meer, M. van (Marieke)" userId="421137e9-f645-4dae-8bd7-269535bfdc7a" providerId="ADAL" clId="{0479DC24-E874-4C85-8716-69822143469C}" dt="2025-02-26T10:41:22.282" v="2224" actId="14100"/>
          <ac:spMkLst>
            <pc:docMk/>
            <pc:sldMk cId="3693580438" sldId="259"/>
            <ac:spMk id="18" creationId="{1983938F-A40D-CF6C-C9D5-10AED6ED1EEC}"/>
          </ac:spMkLst>
        </pc:spChg>
        <pc:spChg chg="add mod">
          <ac:chgData name="Meer, M. van (Marieke)" userId="421137e9-f645-4dae-8bd7-269535bfdc7a" providerId="ADAL" clId="{0479DC24-E874-4C85-8716-69822143469C}" dt="2025-02-26T10:41:41.226" v="2228" actId="1036"/>
          <ac:spMkLst>
            <pc:docMk/>
            <pc:sldMk cId="3693580438" sldId="259"/>
            <ac:spMk id="20" creationId="{DFCB0440-5B4F-921B-4E1F-2A40A59AB05E}"/>
          </ac:spMkLst>
        </pc:spChg>
        <pc:spChg chg="add mod">
          <ac:chgData name="Meer, M. van (Marieke)" userId="421137e9-f645-4dae-8bd7-269535bfdc7a" providerId="ADAL" clId="{0479DC24-E874-4C85-8716-69822143469C}" dt="2025-02-26T10:41:28.787" v="2225" actId="1076"/>
          <ac:spMkLst>
            <pc:docMk/>
            <pc:sldMk cId="3693580438" sldId="259"/>
            <ac:spMk id="21" creationId="{7A9661E0-68D9-FCA4-1800-0593A972B1BB}"/>
          </ac:spMkLst>
        </pc:spChg>
        <pc:spChg chg="add del mod">
          <ac:chgData name="Meer, M. van (Marieke)" userId="421137e9-f645-4dae-8bd7-269535bfdc7a" providerId="ADAL" clId="{0479DC24-E874-4C85-8716-69822143469C}" dt="2025-02-26T09:40:45.793" v="1891" actId="478"/>
          <ac:spMkLst>
            <pc:docMk/>
            <pc:sldMk cId="3693580438" sldId="259"/>
            <ac:spMk id="22" creationId="{6CA69A29-9538-BEBB-5DF3-63E15163EFD8}"/>
          </ac:spMkLst>
        </pc:spChg>
        <pc:spChg chg="add del mod">
          <ac:chgData name="Meer, M. van (Marieke)" userId="421137e9-f645-4dae-8bd7-269535bfdc7a" providerId="ADAL" clId="{0479DC24-E874-4C85-8716-69822143469C}" dt="2025-02-26T09:22:58.744" v="1414" actId="478"/>
          <ac:spMkLst>
            <pc:docMk/>
            <pc:sldMk cId="3693580438" sldId="259"/>
            <ac:spMk id="23" creationId="{C122FDD3-DD20-4B5B-42A7-C33AF66AB022}"/>
          </ac:spMkLst>
        </pc:spChg>
        <pc:spChg chg="add mod ord">
          <ac:chgData name="Meer, M. van (Marieke)" userId="421137e9-f645-4dae-8bd7-269535bfdc7a" providerId="ADAL" clId="{0479DC24-E874-4C85-8716-69822143469C}" dt="2025-02-26T10:32:14.473" v="2156" actId="1036"/>
          <ac:spMkLst>
            <pc:docMk/>
            <pc:sldMk cId="3693580438" sldId="259"/>
            <ac:spMk id="24" creationId="{B5E9BCCD-A552-C981-578D-5E8965BB3740}"/>
          </ac:spMkLst>
        </pc:spChg>
        <pc:spChg chg="add mod">
          <ac:chgData name="Meer, M. van (Marieke)" userId="421137e9-f645-4dae-8bd7-269535bfdc7a" providerId="ADAL" clId="{0479DC24-E874-4C85-8716-69822143469C}" dt="2025-02-27T16:14:45.943" v="2352" actId="1076"/>
          <ac:spMkLst>
            <pc:docMk/>
            <pc:sldMk cId="3693580438" sldId="259"/>
            <ac:spMk id="25" creationId="{92D419E7-178F-6138-BB5B-6F0D332AC815}"/>
          </ac:spMkLst>
        </pc:spChg>
        <pc:spChg chg="add mod">
          <ac:chgData name="Meer, M. van (Marieke)" userId="421137e9-f645-4dae-8bd7-269535bfdc7a" providerId="ADAL" clId="{0479DC24-E874-4C85-8716-69822143469C}" dt="2025-02-27T16:23:57.717" v="2363" actId="20577"/>
          <ac:spMkLst>
            <pc:docMk/>
            <pc:sldMk cId="3693580438" sldId="259"/>
            <ac:spMk id="26" creationId="{3E950752-0B44-BD9F-9697-6D4013D126C1}"/>
          </ac:spMkLst>
        </pc:spChg>
        <pc:spChg chg="add mod">
          <ac:chgData name="Meer, M. van (Marieke)" userId="421137e9-f645-4dae-8bd7-269535bfdc7a" providerId="ADAL" clId="{0479DC24-E874-4C85-8716-69822143469C}" dt="2025-02-27T16:13:30.201" v="2313" actId="1037"/>
          <ac:spMkLst>
            <pc:docMk/>
            <pc:sldMk cId="3693580438" sldId="259"/>
            <ac:spMk id="27" creationId="{14FB1650-5B2C-9036-469A-D2D693C0B71E}"/>
          </ac:spMkLst>
        </pc:spChg>
        <pc:spChg chg="add del mod">
          <ac:chgData name="Meer, M. van (Marieke)" userId="421137e9-f645-4dae-8bd7-269535bfdc7a" providerId="ADAL" clId="{0479DC24-E874-4C85-8716-69822143469C}" dt="2025-02-26T09:35:54.579" v="1830" actId="478"/>
          <ac:spMkLst>
            <pc:docMk/>
            <pc:sldMk cId="3693580438" sldId="259"/>
            <ac:spMk id="29" creationId="{4969005A-9733-8987-3421-91AA2FC5D8D0}"/>
          </ac:spMkLst>
        </pc:spChg>
        <pc:picChg chg="add mod">
          <ac:chgData name="Meer, M. van (Marieke)" userId="421137e9-f645-4dae-8bd7-269535bfdc7a" providerId="ADAL" clId="{0479DC24-E874-4C85-8716-69822143469C}" dt="2025-02-26T09:28:45.017" v="1548" actId="1076"/>
          <ac:picMkLst>
            <pc:docMk/>
            <pc:sldMk cId="3693580438" sldId="259"/>
            <ac:picMk id="5" creationId="{3BBCCB40-6A13-BE65-A379-343FC287140C}"/>
          </ac:picMkLst>
        </pc:picChg>
        <pc:picChg chg="add del mod">
          <ac:chgData name="Meer, M. van (Marieke)" userId="421137e9-f645-4dae-8bd7-269535bfdc7a" providerId="ADAL" clId="{0479DC24-E874-4C85-8716-69822143469C}" dt="2025-02-26T09:45:39.378" v="1984" actId="478"/>
          <ac:picMkLst>
            <pc:docMk/>
            <pc:sldMk cId="3693580438" sldId="259"/>
            <ac:picMk id="6" creationId="{A8A81B31-5CBD-05B1-7639-D762740EE2E1}"/>
          </ac:picMkLst>
        </pc:picChg>
        <pc:picChg chg="add del mod">
          <ac:chgData name="Meer, M. van (Marieke)" userId="421137e9-f645-4dae-8bd7-269535bfdc7a" providerId="ADAL" clId="{0479DC24-E874-4C85-8716-69822143469C}" dt="2025-02-26T09:01:10.406" v="879" actId="21"/>
          <ac:picMkLst>
            <pc:docMk/>
            <pc:sldMk cId="3693580438" sldId="259"/>
            <ac:picMk id="8" creationId="{82ED44DC-00D6-ABFE-14DC-0D2C34C74B49}"/>
          </ac:picMkLst>
        </pc:picChg>
        <pc:picChg chg="add mod">
          <ac:chgData name="Meer, M. van (Marieke)" userId="421137e9-f645-4dae-8bd7-269535bfdc7a" providerId="ADAL" clId="{0479DC24-E874-4C85-8716-69822143469C}" dt="2025-02-26T10:41:41.226" v="2228" actId="1036"/>
          <ac:picMkLst>
            <pc:docMk/>
            <pc:sldMk cId="3693580438" sldId="259"/>
            <ac:picMk id="19" creationId="{2E24CDB1-6C38-BD39-2638-9A66C431062F}"/>
          </ac:picMkLst>
        </pc:picChg>
        <pc:picChg chg="add del mod">
          <ac:chgData name="Meer, M. van (Marieke)" userId="421137e9-f645-4dae-8bd7-269535bfdc7a" providerId="ADAL" clId="{0479DC24-E874-4C85-8716-69822143469C}" dt="2025-02-26T09:47:10.936" v="2037" actId="478"/>
          <ac:picMkLst>
            <pc:docMk/>
            <pc:sldMk cId="3693580438" sldId="259"/>
            <ac:picMk id="30" creationId="{B66B666F-6E3A-CDAC-1F37-8B7E2988DFF3}"/>
          </ac:picMkLst>
        </pc:picChg>
        <pc:picChg chg="add mod">
          <ac:chgData name="Meer, M. van (Marieke)" userId="421137e9-f645-4dae-8bd7-269535bfdc7a" providerId="ADAL" clId="{0479DC24-E874-4C85-8716-69822143469C}" dt="2025-02-27T16:15:32.632" v="2360" actId="1038"/>
          <ac:picMkLst>
            <pc:docMk/>
            <pc:sldMk cId="3693580438" sldId="259"/>
            <ac:picMk id="31" creationId="{09525DC5-3B05-A098-1477-4983D9B2184C}"/>
          </ac:picMkLst>
        </pc:picChg>
        <pc:picChg chg="add del mod">
          <ac:chgData name="Meer, M. van (Marieke)" userId="421137e9-f645-4dae-8bd7-269535bfdc7a" providerId="ADAL" clId="{0479DC24-E874-4C85-8716-69822143469C}" dt="2025-02-26T09:01:10.406" v="879" actId="21"/>
          <ac:picMkLst>
            <pc:docMk/>
            <pc:sldMk cId="3693580438" sldId="259"/>
            <ac:picMk id="2050" creationId="{29404816-259E-BBAD-E772-30A502B890F9}"/>
          </ac:picMkLst>
        </pc:picChg>
      </pc:sldChg>
      <pc:sldChg chg="addSp delSp modSp new del mod">
        <pc:chgData name="Meer, M. van (Marieke)" userId="421137e9-f645-4dae-8bd7-269535bfdc7a" providerId="ADAL" clId="{0479DC24-E874-4C85-8716-69822143469C}" dt="2025-02-26T09:40:40.408" v="1890" actId="47"/>
        <pc:sldMkLst>
          <pc:docMk/>
          <pc:sldMk cId="784395885" sldId="260"/>
        </pc:sldMkLst>
        <pc:spChg chg="mod">
          <ac:chgData name="Meer, M. van (Marieke)" userId="421137e9-f645-4dae-8bd7-269535bfdc7a" providerId="ADAL" clId="{0479DC24-E874-4C85-8716-69822143469C}" dt="2025-02-26T09:14:28.310" v="1153" actId="5793"/>
          <ac:spMkLst>
            <pc:docMk/>
            <pc:sldMk cId="784395885" sldId="260"/>
            <ac:spMk id="3" creationId="{DE4787DD-FD18-E1AE-36D7-C2C4278085C9}"/>
          </ac:spMkLst>
        </pc:spChg>
        <pc:spChg chg="add del">
          <ac:chgData name="Meer, M. van (Marieke)" userId="421137e9-f645-4dae-8bd7-269535bfdc7a" providerId="ADAL" clId="{0479DC24-E874-4C85-8716-69822143469C}" dt="2025-02-26T09:11:49.897" v="1117"/>
          <ac:spMkLst>
            <pc:docMk/>
            <pc:sldMk cId="784395885" sldId="260"/>
            <ac:spMk id="4" creationId="{8114CA09-CAC5-6D24-24A5-D5D52AD4CE54}"/>
          </ac:spMkLst>
        </pc:spChg>
        <pc:graphicFrameChg chg="add mod">
          <ac:chgData name="Meer, M. van (Marieke)" userId="421137e9-f645-4dae-8bd7-269535bfdc7a" providerId="ADAL" clId="{0479DC24-E874-4C85-8716-69822143469C}" dt="2025-02-26T09:11:49.778" v="1116"/>
          <ac:graphicFrameMkLst>
            <pc:docMk/>
            <pc:sldMk cId="784395885" sldId="260"/>
            <ac:graphicFrameMk id="5" creationId="{9D9DA9A9-DBF6-AE23-5924-629DA029EF97}"/>
          </ac:graphicFrameMkLst>
        </pc:graphicFrameChg>
        <pc:graphicFrameChg chg="add mod">
          <ac:chgData name="Meer, M. van (Marieke)" userId="421137e9-f645-4dae-8bd7-269535bfdc7a" providerId="ADAL" clId="{0479DC24-E874-4C85-8716-69822143469C}" dt="2025-02-26T09:11:49.897" v="1117"/>
          <ac:graphicFrameMkLst>
            <pc:docMk/>
            <pc:sldMk cId="784395885" sldId="260"/>
            <ac:graphicFrameMk id="6" creationId="{2991C9E1-8723-CCAB-DFFC-5ED46D7834AF}"/>
          </ac:graphicFrameMkLst>
        </pc:graphicFrameChg>
      </pc:sldChg>
      <pc:sldChg chg="addSp modSp new del">
        <pc:chgData name="Meer, M. van (Marieke)" userId="421137e9-f645-4dae-8bd7-269535bfdc7a" providerId="ADAL" clId="{0479DC24-E874-4C85-8716-69822143469C}" dt="2025-02-26T09:09:39.739" v="1016" actId="47"/>
        <pc:sldMkLst>
          <pc:docMk/>
          <pc:sldMk cId="1872242298" sldId="260"/>
        </pc:sldMkLst>
        <pc:picChg chg="add mod">
          <ac:chgData name="Meer, M. van (Marieke)" userId="421137e9-f645-4dae-8bd7-269535bfdc7a" providerId="ADAL" clId="{0479DC24-E874-4C85-8716-69822143469C}" dt="2025-02-26T09:01:11.473" v="880"/>
          <ac:picMkLst>
            <pc:docMk/>
            <pc:sldMk cId="1872242298" sldId="260"/>
            <ac:picMk id="8" creationId="{82ED44DC-00D6-ABFE-14DC-0D2C34C74B49}"/>
          </ac:picMkLst>
        </pc:picChg>
        <pc:picChg chg="add mod">
          <ac:chgData name="Meer, M. van (Marieke)" userId="421137e9-f645-4dae-8bd7-269535bfdc7a" providerId="ADAL" clId="{0479DC24-E874-4C85-8716-69822143469C}" dt="2025-02-26T09:01:11.473" v="880"/>
          <ac:picMkLst>
            <pc:docMk/>
            <pc:sldMk cId="1872242298" sldId="260"/>
            <ac:picMk id="2050" creationId="{29404816-259E-BBAD-E772-30A502B890F9}"/>
          </ac:picMkLst>
        </pc:picChg>
      </pc:sldChg>
    </pc:docChg>
  </pc:docChgLst>
  <pc:docChgLst>
    <pc:chgData name="Meer, M. van (Marieke)" userId="421137e9-f645-4dae-8bd7-269535bfdc7a" providerId="ADAL" clId="{86DA4038-EE52-4641-9458-38F6BC917F8F}"/>
    <pc:docChg chg="undo custSel modSld">
      <pc:chgData name="Meer, M. van (Marieke)" userId="421137e9-f645-4dae-8bd7-269535bfdc7a" providerId="ADAL" clId="{86DA4038-EE52-4641-9458-38F6BC917F8F}" dt="2024-03-21T10:52:11.334" v="1248" actId="1038"/>
      <pc:docMkLst>
        <pc:docMk/>
      </pc:docMkLst>
      <pc:sldChg chg="addSp delSp modSp mod setBg">
        <pc:chgData name="Meer, M. van (Marieke)" userId="421137e9-f645-4dae-8bd7-269535bfdc7a" providerId="ADAL" clId="{86DA4038-EE52-4641-9458-38F6BC917F8F}" dt="2024-03-21T10:52:11.334" v="1248" actId="1038"/>
        <pc:sldMkLst>
          <pc:docMk/>
          <pc:sldMk cId="1657562172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43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39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9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28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69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20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97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98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90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05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63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42DFC-9053-47CF-A17D-AE0AFA700DBC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E5FB3-951A-4D15-8B0D-D971834F90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07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hoek 23">
            <a:extLst>
              <a:ext uri="{FF2B5EF4-FFF2-40B4-BE49-F238E27FC236}">
                <a16:creationId xmlns:a16="http://schemas.microsoft.com/office/drawing/2014/main" id="{B5E9BCCD-A552-C981-578D-5E8965BB3740}"/>
              </a:ext>
            </a:extLst>
          </p:cNvPr>
          <p:cNvSpPr/>
          <p:nvPr/>
        </p:nvSpPr>
        <p:spPr>
          <a:xfrm>
            <a:off x="0" y="8189532"/>
            <a:ext cx="30314383" cy="9743068"/>
          </a:xfrm>
          <a:prstGeom prst="rect">
            <a:avLst/>
          </a:prstGeom>
          <a:solidFill>
            <a:srgbClr val="EFD0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CAE771-05E5-6147-147A-256745FA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230" y="2057406"/>
            <a:ext cx="27018014" cy="7402968"/>
          </a:xfrm>
        </p:spPr>
        <p:txBody>
          <a:bodyPr>
            <a:normAutofit fontScale="90000"/>
          </a:bodyPr>
          <a:lstStyle/>
          <a:p>
            <a:r>
              <a:rPr lang="en-US" sz="20900" b="1" dirty="0">
                <a:solidFill>
                  <a:srgbClr val="C00000"/>
                </a:solidFill>
              </a:rPr>
              <a:t>UKB Bijzondere Collecties</a:t>
            </a:r>
            <a:br>
              <a:rPr lang="en-US" sz="14600" dirty="0">
                <a:solidFill>
                  <a:srgbClr val="C00000"/>
                </a:solidFill>
              </a:rPr>
            </a:br>
            <a:r>
              <a:rPr lang="en-US" sz="8000" dirty="0">
                <a:solidFill>
                  <a:srgbClr val="C00000"/>
                </a:solidFill>
              </a:rPr>
              <a:t>Wat </a:t>
            </a:r>
            <a:r>
              <a:rPr lang="en-US" sz="8000" dirty="0" err="1">
                <a:solidFill>
                  <a:srgbClr val="C00000"/>
                </a:solidFill>
              </a:rPr>
              <a:t>doen</a:t>
            </a:r>
            <a:r>
              <a:rPr lang="en-US" sz="8000" dirty="0">
                <a:solidFill>
                  <a:srgbClr val="C00000"/>
                </a:solidFill>
              </a:rPr>
              <a:t> we? </a:t>
            </a:r>
            <a:br>
              <a:rPr lang="en-US" sz="8000" b="1" dirty="0">
                <a:solidFill>
                  <a:srgbClr val="C00000"/>
                </a:solidFill>
              </a:rPr>
            </a:br>
            <a:r>
              <a:rPr lang="nl-NL" sz="8000" dirty="0"/>
              <a:t>De UKB-werkgroep Bijzondere Collecties vertegenwoordigt de sectoren en afdelingen met de verantwoordelijkheid voor grote of kleine erfgoedcollecties binnen de bibliotheekwereld.</a:t>
            </a:r>
            <a:br>
              <a:rPr lang="nl-NL" sz="9600" dirty="0"/>
            </a:br>
            <a:br>
              <a:rPr lang="en-US" sz="9600" dirty="0"/>
            </a:b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F99C60-4FA8-21D5-037F-AE5835C3F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45335" y="8702767"/>
            <a:ext cx="12866966" cy="8716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8000" dirty="0">
                <a:solidFill>
                  <a:srgbClr val="C00000"/>
                </a:solidFill>
              </a:rPr>
              <a:t>Kennisuitwisseling</a:t>
            </a:r>
          </a:p>
          <a:p>
            <a:r>
              <a:rPr lang="en-US" sz="7200" dirty="0" err="1"/>
              <a:t>Handschriften</a:t>
            </a:r>
            <a:endParaRPr lang="en-US" sz="7200" dirty="0"/>
          </a:p>
          <a:p>
            <a:r>
              <a:rPr lang="en-US" sz="7200" dirty="0" err="1"/>
              <a:t>Gedrukte</a:t>
            </a:r>
            <a:r>
              <a:rPr lang="en-US" sz="7200" dirty="0"/>
              <a:t> </a:t>
            </a:r>
            <a:r>
              <a:rPr lang="en-US" sz="7200" dirty="0" err="1"/>
              <a:t>werken</a:t>
            </a:r>
            <a:endParaRPr lang="en-US" sz="7200" dirty="0"/>
          </a:p>
          <a:p>
            <a:r>
              <a:rPr lang="en-US" sz="7200" dirty="0" err="1"/>
              <a:t>Kaarten</a:t>
            </a:r>
            <a:r>
              <a:rPr lang="en-US" sz="7200" dirty="0"/>
              <a:t> en </a:t>
            </a:r>
            <a:r>
              <a:rPr lang="en-US" sz="7200" dirty="0" err="1"/>
              <a:t>atlassen</a:t>
            </a:r>
            <a:endParaRPr lang="en-US" sz="7200" dirty="0"/>
          </a:p>
          <a:p>
            <a:r>
              <a:rPr lang="en-US" sz="7200" dirty="0" err="1"/>
              <a:t>Digitale</a:t>
            </a:r>
            <a:r>
              <a:rPr lang="en-US" sz="7200" dirty="0"/>
              <a:t> </a:t>
            </a:r>
            <a:r>
              <a:rPr lang="en-US" sz="7200" dirty="0" err="1"/>
              <a:t>collecties</a:t>
            </a:r>
            <a:endParaRPr lang="en-US" sz="7200" dirty="0"/>
          </a:p>
          <a:p>
            <a:pPr marL="0" indent="0">
              <a:buNone/>
            </a:pPr>
            <a:endParaRPr lang="en-US" sz="7200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3BBCCB40-6A13-BE65-A379-343FC2871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70" y="36388098"/>
            <a:ext cx="30314383" cy="642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61C8E66-AEAA-444E-A46D-5765ACB1311E}"/>
              </a:ext>
            </a:extLst>
          </p:cNvPr>
          <p:cNvSpPr txBox="1"/>
          <p:nvPr/>
        </p:nvSpPr>
        <p:spPr>
          <a:xfrm>
            <a:off x="13630387" y="16746441"/>
            <a:ext cx="257716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https://ukb.nl/werkgroepen/Bijzondere-collecties/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1983938F-A40D-CF6C-C9D5-10AED6ED1EEC}"/>
              </a:ext>
            </a:extLst>
          </p:cNvPr>
          <p:cNvSpPr/>
          <p:nvPr/>
        </p:nvSpPr>
        <p:spPr>
          <a:xfrm>
            <a:off x="3705726" y="18583372"/>
            <a:ext cx="22824108" cy="854853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sz="8800" b="1" dirty="0">
                <a:solidFill>
                  <a:srgbClr val="C00000"/>
                </a:solidFill>
              </a:rPr>
            </a:br>
            <a:endParaRPr lang="en-US" sz="8800" dirty="0"/>
          </a:p>
          <a:p>
            <a:pPr algn="r"/>
            <a:r>
              <a:rPr lang="en-US" sz="8800" dirty="0">
                <a:solidFill>
                  <a:schemeClr val="tx1"/>
                </a:solidFill>
              </a:rPr>
              <a:t>   </a:t>
            </a:r>
            <a:endParaRPr lang="nl-NL" sz="8800" dirty="0">
              <a:solidFill>
                <a:schemeClr val="tx1"/>
              </a:solidFill>
            </a:endParaRPr>
          </a:p>
        </p:txBody>
      </p:sp>
      <p:pic>
        <p:nvPicPr>
          <p:cNvPr id="19" name="Picture 2" descr="Echtpaar schenkt twee middeleeuwse gebedenboeken - Universiteit Leiden">
            <a:extLst>
              <a:ext uri="{FF2B5EF4-FFF2-40B4-BE49-F238E27FC236}">
                <a16:creationId xmlns:a16="http://schemas.microsoft.com/office/drawing/2014/main" id="{2E24CDB1-6C38-BD39-2638-9A66C4310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20" y="20312096"/>
            <a:ext cx="9331588" cy="613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FCB0440-5B4F-921B-4E1F-2A40A59AB05E}"/>
              </a:ext>
            </a:extLst>
          </p:cNvPr>
          <p:cNvSpPr txBox="1"/>
          <p:nvPr/>
        </p:nvSpPr>
        <p:spPr>
          <a:xfrm>
            <a:off x="15510094" y="21009961"/>
            <a:ext cx="68686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tx1"/>
                </a:solidFill>
              </a:rPr>
              <a:t> - Provenance</a:t>
            </a:r>
          </a:p>
          <a:p>
            <a:r>
              <a:rPr lang="en-US" sz="7200" dirty="0">
                <a:solidFill>
                  <a:schemeClr val="tx1"/>
                </a:solidFill>
              </a:rPr>
              <a:t> - </a:t>
            </a:r>
            <a:r>
              <a:rPr lang="en-US" sz="7200" dirty="0" err="1">
                <a:solidFill>
                  <a:schemeClr val="tx1"/>
                </a:solidFill>
              </a:rPr>
              <a:t>Annotaties</a:t>
            </a:r>
            <a:endParaRPr lang="en-US" sz="7200" dirty="0">
              <a:solidFill>
                <a:schemeClr val="tx1"/>
              </a:solidFill>
            </a:endParaRPr>
          </a:p>
          <a:p>
            <a:r>
              <a:rPr lang="en-US" sz="7200" dirty="0">
                <a:solidFill>
                  <a:schemeClr val="tx1"/>
                </a:solidFill>
              </a:rPr>
              <a:t> - </a:t>
            </a:r>
            <a:r>
              <a:rPr lang="en-US" sz="7200" dirty="0" err="1">
                <a:solidFill>
                  <a:schemeClr val="tx1"/>
                </a:solidFill>
              </a:rPr>
              <a:t>Boekbanden</a:t>
            </a:r>
            <a:endParaRPr lang="en-US" sz="7200" dirty="0">
              <a:solidFill>
                <a:schemeClr val="tx1"/>
              </a:solidFill>
            </a:endParaRPr>
          </a:p>
          <a:p>
            <a:r>
              <a:rPr lang="en-US" sz="7200" dirty="0">
                <a:solidFill>
                  <a:schemeClr val="tx1"/>
                </a:solidFill>
              </a:rPr>
              <a:t> - </a:t>
            </a:r>
            <a:r>
              <a:rPr lang="en-US" sz="7200" dirty="0" err="1">
                <a:solidFill>
                  <a:schemeClr val="tx1"/>
                </a:solidFill>
              </a:rPr>
              <a:t>Afbeeldingen</a:t>
            </a:r>
            <a:endParaRPr lang="en-US" sz="720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A9661E0-68D9-FCA4-1800-0593A972B1BB}"/>
              </a:ext>
            </a:extLst>
          </p:cNvPr>
          <p:cNvSpPr txBox="1"/>
          <p:nvPr/>
        </p:nvSpPr>
        <p:spPr>
          <a:xfrm>
            <a:off x="4335121" y="18607270"/>
            <a:ext cx="23534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C00000"/>
                </a:solidFill>
              </a:rPr>
              <a:t>Themadag</a:t>
            </a:r>
            <a:r>
              <a:rPr lang="en-US" sz="8000" b="1" dirty="0">
                <a:solidFill>
                  <a:srgbClr val="C00000"/>
                </a:solidFill>
              </a:rPr>
              <a:t> UKB-BC 14 </a:t>
            </a:r>
            <a:r>
              <a:rPr lang="en-US" sz="8000" b="1" dirty="0" err="1">
                <a:solidFill>
                  <a:srgbClr val="C00000"/>
                </a:solidFill>
              </a:rPr>
              <a:t>november</a:t>
            </a:r>
            <a:r>
              <a:rPr lang="en-US" sz="8000" b="1" dirty="0">
                <a:solidFill>
                  <a:srgbClr val="C00000"/>
                </a:solidFill>
              </a:rPr>
              <a:t> 2025: </a:t>
            </a:r>
            <a:r>
              <a:rPr lang="en-US" sz="8000" b="1" dirty="0" err="1">
                <a:solidFill>
                  <a:srgbClr val="C00000"/>
                </a:solidFill>
              </a:rPr>
              <a:t>Materialiteit</a:t>
            </a:r>
            <a:endParaRPr lang="en-US" sz="8000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2D419E7-178F-6138-BB5B-6F0D332AC815}"/>
              </a:ext>
            </a:extLst>
          </p:cNvPr>
          <p:cNvSpPr txBox="1"/>
          <p:nvPr/>
        </p:nvSpPr>
        <p:spPr>
          <a:xfrm>
            <a:off x="13630387" y="27784676"/>
            <a:ext cx="2094342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Leden </a:t>
            </a:r>
            <a:br>
              <a:rPr lang="nl-NL" sz="4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Roman Koot - Bibliotheek Erasmus Universiteit Rotterdam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Odin Essers - Bibliotheek Maastricht University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Marietje Ruijgrok - 	Bibliotheek Technische Universiteit Delft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Michiel Cock - Bibliotheek Vrije Universiteit Amsterdam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Anneke Groen - Bibliotheek Wageningen University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Eefje Roodenburg - UB Radboud Universiteit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Adrie van der Laan - UB Rijksuniversiteit Groningen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Bart Jaski - 	UB Utrecht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4800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E950752-0B44-BD9F-9697-6D4013D126C1}"/>
              </a:ext>
            </a:extLst>
          </p:cNvPr>
          <p:cNvSpPr txBox="1"/>
          <p:nvPr/>
        </p:nvSpPr>
        <p:spPr>
          <a:xfrm>
            <a:off x="2081421" y="27784676"/>
            <a:ext cx="12272877" cy="726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nl-NL" sz="8000" dirty="0">
                <a:solidFill>
                  <a:srgbClr val="C00000"/>
                </a:solidFill>
              </a:rPr>
              <a:t>Met wie doen we dat?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sz="4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Dagelijks bestuur </a:t>
            </a:r>
            <a:br>
              <a:rPr lang="nl-NL" sz="4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Marieke van Meer - UB Leiden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Stijn Van Rossem	 - Allard Pierson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Maaike Napolitano - 	KB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Johan Oosterman - Radboud Universiteit</a:t>
            </a:r>
            <a:b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4800" dirty="0"/>
          </a:p>
          <a:p>
            <a:endParaRPr lang="en-US" sz="4800" dirty="0"/>
          </a:p>
        </p:txBody>
      </p:sp>
      <p:sp>
        <p:nvSpPr>
          <p:cNvPr id="27" name="Tijdelijke aanduiding voor inhoud 2">
            <a:extLst>
              <a:ext uri="{FF2B5EF4-FFF2-40B4-BE49-F238E27FC236}">
                <a16:creationId xmlns:a16="http://schemas.microsoft.com/office/drawing/2014/main" id="{14FB1650-5B2C-9036-469A-D2D693C0B71E}"/>
              </a:ext>
            </a:extLst>
          </p:cNvPr>
          <p:cNvSpPr txBox="1">
            <a:spLocks/>
          </p:cNvSpPr>
          <p:nvPr/>
        </p:nvSpPr>
        <p:spPr>
          <a:xfrm>
            <a:off x="501977" y="8801040"/>
            <a:ext cx="12866966" cy="8716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8600" dirty="0">
                <a:solidFill>
                  <a:srgbClr val="C00000"/>
                </a:solidFill>
              </a:rPr>
              <a:t>Concrete vraagstukken</a:t>
            </a:r>
          </a:p>
          <a:p>
            <a:r>
              <a:rPr lang="en-US" sz="7800" dirty="0" err="1"/>
              <a:t>Definitie</a:t>
            </a:r>
            <a:r>
              <a:rPr lang="en-US" sz="7800" dirty="0"/>
              <a:t> BC</a:t>
            </a:r>
          </a:p>
          <a:p>
            <a:r>
              <a:rPr lang="en-US" sz="7800" dirty="0" err="1"/>
              <a:t>Koloniaal</a:t>
            </a:r>
            <a:r>
              <a:rPr lang="en-US" sz="7800" dirty="0"/>
              <a:t> </a:t>
            </a:r>
            <a:r>
              <a:rPr lang="en-US" sz="7800" dirty="0" err="1"/>
              <a:t>erfgoed</a:t>
            </a:r>
            <a:endParaRPr lang="en-US" sz="7800" dirty="0"/>
          </a:p>
          <a:p>
            <a:r>
              <a:rPr lang="en-US" sz="7800" dirty="0" err="1"/>
              <a:t>Literaire</a:t>
            </a:r>
            <a:r>
              <a:rPr lang="en-US" sz="7800" dirty="0"/>
              <a:t> </a:t>
            </a:r>
            <a:r>
              <a:rPr lang="en-US" sz="7800" dirty="0" err="1"/>
              <a:t>collecties</a:t>
            </a:r>
            <a:endParaRPr lang="en-US" sz="7800" dirty="0"/>
          </a:p>
          <a:p>
            <a:r>
              <a:rPr lang="en-US" sz="7800" dirty="0"/>
              <a:t>CEN</a:t>
            </a:r>
          </a:p>
          <a:p>
            <a:r>
              <a:rPr lang="en-US" sz="7800" dirty="0" err="1"/>
              <a:t>Materialiteit</a:t>
            </a:r>
            <a:endParaRPr lang="en-US" sz="7800" dirty="0"/>
          </a:p>
          <a:p>
            <a:r>
              <a:rPr lang="en-US" sz="7800" dirty="0" err="1"/>
              <a:t>Gevaarlijke</a:t>
            </a:r>
            <a:r>
              <a:rPr lang="en-US" sz="7800" dirty="0"/>
              <a:t> </a:t>
            </a:r>
            <a:r>
              <a:rPr lang="en-US" sz="7800" dirty="0" err="1"/>
              <a:t>stoffen</a:t>
            </a:r>
            <a:r>
              <a:rPr lang="en-US" sz="7800" dirty="0"/>
              <a:t> in </a:t>
            </a:r>
            <a:r>
              <a:rPr lang="en-US" sz="7800" dirty="0" err="1"/>
              <a:t>boeken</a:t>
            </a:r>
            <a:endParaRPr lang="en-US" sz="7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7200" dirty="0"/>
          </a:p>
        </p:txBody>
      </p:sp>
      <p:pic>
        <p:nvPicPr>
          <p:cNvPr id="31" name="Picture 14" descr="Erfgoedcollecties | Radboud Universiteit">
            <a:extLst>
              <a:ext uri="{FF2B5EF4-FFF2-40B4-BE49-F238E27FC236}">
                <a16:creationId xmlns:a16="http://schemas.microsoft.com/office/drawing/2014/main" id="{09525DC5-3B05-A098-1477-4983D9B21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020" y="9170369"/>
            <a:ext cx="9345256" cy="697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65D80F0-E947-02D3-3D78-12F9129D15A1}"/>
              </a:ext>
            </a:extLst>
          </p:cNvPr>
          <p:cNvSpPr txBox="1"/>
          <p:nvPr/>
        </p:nvSpPr>
        <p:spPr>
          <a:xfrm>
            <a:off x="13630387" y="34835564"/>
            <a:ext cx="154908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Plus</a:t>
            </a:r>
            <a:r>
              <a:rPr lang="nl-NL" sz="4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nog een 40-tal deelnemers aan de verschillende netwerk- en taakgroepen binnen UKB-BC</a:t>
            </a:r>
            <a:endParaRPr lang="en-US" sz="4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4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41279A0-0D2F-E86A-A69B-92843622255D}"/>
              </a:ext>
            </a:extLst>
          </p:cNvPr>
          <p:cNvSpPr txBox="1"/>
          <p:nvPr/>
        </p:nvSpPr>
        <p:spPr>
          <a:xfrm>
            <a:off x="2103230" y="33718816"/>
            <a:ext cx="172903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/>
              <a:t>Samenwerking</a:t>
            </a:r>
            <a:r>
              <a:rPr lang="nl-NL" sz="4800" dirty="0"/>
              <a:t> met UKB werkgroep </a:t>
            </a:r>
          </a:p>
          <a:p>
            <a:r>
              <a:rPr lang="nl-NL" sz="4800" dirty="0"/>
              <a:t>Collectiemanagement</a:t>
            </a:r>
            <a:endParaRPr lang="en-US" sz="4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9358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02E82FC971C48BCCF1D030EBD1546" ma:contentTypeVersion="15" ma:contentTypeDescription="Een nieuw document maken." ma:contentTypeScope="" ma:versionID="ccf7f1074dfd1d4319db20dc024a4e5b">
  <xsd:schema xmlns:xsd="http://www.w3.org/2001/XMLSchema" xmlns:xs="http://www.w3.org/2001/XMLSchema" xmlns:p="http://schemas.microsoft.com/office/2006/metadata/properties" xmlns:ns2="646459eb-1e98-402d-8e92-95b12d9e4b69" xmlns:ns3="56a93ff2-d2c5-4cd0-951b-a666a728c7f6" targetNamespace="http://schemas.microsoft.com/office/2006/metadata/properties" ma:root="true" ma:fieldsID="f5f4484ceafaddd0ab9c0e10bd958302" ns2:_="" ns3:_="">
    <xsd:import namespace="646459eb-1e98-402d-8e92-95b12d9e4b69"/>
    <xsd:import namespace="56a93ff2-d2c5-4cd0-951b-a666a728c7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6459eb-1e98-402d-8e92-95b12d9e4b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c6f371a7-af1e-4863-b830-9db92276c5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93ff2-d2c5-4cd0-951b-a666a728c7f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2a5ed8c-6a07-4e07-8c89-71b6a1aa03b4}" ma:internalName="TaxCatchAll" ma:showField="CatchAllData" ma:web="56a93ff2-d2c5-4cd0-951b-a666a728c7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a93ff2-d2c5-4cd0-951b-a666a728c7f6" xsi:nil="true"/>
    <lcf76f155ced4ddcb4097134ff3c332f xmlns="646459eb-1e98-402d-8e92-95b12d9e4b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24DAD9-C381-4E0F-9A70-13BB87F588DF}"/>
</file>

<file path=customXml/itemProps2.xml><?xml version="1.0" encoding="utf-8"?>
<ds:datastoreItem xmlns:ds="http://schemas.openxmlformats.org/officeDocument/2006/customXml" ds:itemID="{251FEBC9-CA75-4AB0-8E4D-2BBB9391D4E9}"/>
</file>

<file path=customXml/itemProps3.xml><?xml version="1.0" encoding="utf-8"?>
<ds:datastoreItem xmlns:ds="http://schemas.openxmlformats.org/officeDocument/2006/customXml" ds:itemID="{0DBF512E-73D5-4B4D-BD6B-882845896D44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205</Words>
  <Application>Microsoft Office PowerPoint</Application>
  <PresentationFormat>Aangepast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UKB Bijzondere Collecties Wat doen we?  De UKB-werkgroep Bijzondere Collecties vertegenwoordigt de sectoren en afdelingen met de verantwoordelijkheid voor grote of kleine erfgoedcollecties binnen de bibliotheekwereld.  </vt:lpstr>
    </vt:vector>
  </TitlesOfParts>
  <Company>Universiteit Leiden - ISSC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Meer, M. van (Marieke)</dc:creator>
  <cp:lastModifiedBy>Meer, M. van (Marieke)</cp:lastModifiedBy>
  <cp:revision>1</cp:revision>
  <cp:lastPrinted>2025-02-26T10:33:44Z</cp:lastPrinted>
  <dcterms:created xsi:type="dcterms:W3CDTF">2024-03-12T14:17:28Z</dcterms:created>
  <dcterms:modified xsi:type="dcterms:W3CDTF">2025-02-27T16:24:01Z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0x0101004E202E82FC971C48BCCF1D030EBD1546</vt:lpwstr>
  </property>
</Properties>
</file>