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4" r:id="rId4"/>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89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891"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3" Type="http://schemas.openxmlformats.org/officeDocument/2006/relationships/slide" Target="slides/slide6.xml"/><Relationship Id="rId18" Type="http://schemas.openxmlformats.org/officeDocument/2006/relationships/slide" Target="slides/slide11.xml"/><Relationship Id="rId21" Type="http://schemas.openxmlformats.org/officeDocument/2006/relationships/slide" Target="slides/slide14.xml"/><Relationship Id="rId3" Type="http://schemas.openxmlformats.org/officeDocument/2006/relationships/presProps" Target="presProps.xml"/><Relationship Id="rId34" Type="http://schemas.openxmlformats.org/officeDocument/2006/relationships/customXml" Target="../customXml/item3.xml"/><Relationship Id="rId25" Type="http://schemas.openxmlformats.org/officeDocument/2006/relationships/slide" Target="slides/slide18.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customXml" Target="../customXml/item2.xml"/><Relationship Id="rId20" Type="http://schemas.openxmlformats.org/officeDocument/2006/relationships/slide" Target="slides/slide13.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24" Type="http://schemas.openxmlformats.org/officeDocument/2006/relationships/slide" Target="slides/slide17.xml"/><Relationship Id="rId1" Type="http://schemas.openxmlformats.org/officeDocument/2006/relationships/theme" Target="theme/theme3.xml"/><Relationship Id="rId6" Type="http://schemas.openxmlformats.org/officeDocument/2006/relationships/slideMaster" Target="slideMasters/slideMaster3.xml"/><Relationship Id="rId11" Type="http://schemas.openxmlformats.org/officeDocument/2006/relationships/slide" Target="slides/slide4.xml"/><Relationship Id="rId32" Type="http://schemas.openxmlformats.org/officeDocument/2006/relationships/customXml" Target="../customXml/item1.xml"/><Relationship Id="rId23" Type="http://schemas.openxmlformats.org/officeDocument/2006/relationships/slide" Target="slides/slide16.xml"/><Relationship Id="rId28" Type="http://schemas.openxmlformats.org/officeDocument/2006/relationships/slide" Target="slides/slide21.xml"/><Relationship Id="rId5" Type="http://schemas.openxmlformats.org/officeDocument/2006/relationships/slideMaster" Target="slideMasters/slideMaster2.xml"/><Relationship Id="rId15" Type="http://schemas.openxmlformats.org/officeDocument/2006/relationships/slide" Target="slides/slide8.xml"/><Relationship Id="rId31" Type="http://schemas.openxmlformats.org/officeDocument/2006/relationships/slide" Target="slides/slide24.xml"/><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2.xml"/><Relationship Id="rId27" Type="http://schemas.openxmlformats.org/officeDocument/2006/relationships/slide" Target="slides/slide20.xml"/><Relationship Id="rId30" Type="http://schemas.openxmlformats.org/officeDocument/2006/relationships/slide" Target="slides/slide23.xml"/><Relationship Id="rId14" Type="http://schemas.openxmlformats.org/officeDocument/2006/relationships/slide" Target="slides/slide7.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twerkdigitaalerfgoed.nl/versnellen-2023/"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88c7af43d3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88c7af43d3_0_5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88c7af43d3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88c7af43d3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nl">
                <a:solidFill>
                  <a:schemeClr val="dk1"/>
                </a:solidFill>
              </a:rPr>
              <a:t>Wat is een term? Een term is veel meer dan een ‘trefwoord’</a:t>
            </a:r>
            <a:endParaRPr>
              <a:solidFill>
                <a:schemeClr val="dk1"/>
              </a:solidFill>
            </a:endParaRPr>
          </a:p>
          <a:p>
            <a:pPr indent="-298450" lvl="0" marL="457200" rtl="0" algn="l">
              <a:spcBef>
                <a:spcPts val="0"/>
              </a:spcBef>
              <a:spcAft>
                <a:spcPts val="0"/>
              </a:spcAft>
              <a:buClr>
                <a:schemeClr val="dk1"/>
              </a:buClr>
              <a:buSzPts val="1100"/>
              <a:buAutoNum type="arabicPeriod"/>
            </a:pPr>
            <a:r>
              <a:rPr lang="nl">
                <a:solidFill>
                  <a:schemeClr val="dk1"/>
                </a:solidFill>
              </a:rPr>
              <a:t>Wat zijn ‘begrippen of entiteiten’? Bijvoorbeeld: personen, plaatsen, onderwerpen, …</a:t>
            </a:r>
            <a:endParaRPr>
              <a:solidFill>
                <a:schemeClr val="dk1"/>
              </a:solidFill>
            </a:endParaRPr>
          </a:p>
          <a:p>
            <a:pPr indent="-298450" lvl="0" marL="457200" rtl="0" algn="l">
              <a:spcBef>
                <a:spcPts val="0"/>
              </a:spcBef>
              <a:spcAft>
                <a:spcPts val="0"/>
              </a:spcAft>
              <a:buClr>
                <a:schemeClr val="dk1"/>
              </a:buClr>
              <a:buSzPts val="1100"/>
              <a:buAutoNum type="arabicPeriod"/>
            </a:pPr>
            <a:r>
              <a:rPr lang="nl">
                <a:solidFill>
                  <a:schemeClr val="dk1"/>
                </a:solidFill>
              </a:rPr>
              <a:t>Gedeeld: een term is toegankelijk voor iedereen</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88c7af43d3_0_1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88c7af43d3_0_1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88c7af43d3_0_1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88c7af43d3_0_1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88c7af43d3_0_1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288c7af43d3_0_1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88c7af43d3_0_14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88c7af43d3_0_1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88c7af43d3_0_1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288c7af43d3_0_1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88c7af43d3_0_1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88c7af43d3_0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88c7af43d3_0_1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88c7af43d3_0_1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88c7af43d3_0_1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88c7af43d3_0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8c7af43d3_0_14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g288c7af43d3_0_1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88c7af43d3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88c7af43d3_0_5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88c7af43d3_0_8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88c7af43d3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88c7af43d3_0_6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88c7af43d3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88c7af43d3_0_7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88c7af43d3_0_7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343A40"/>
              </a:buClr>
              <a:buSzPts val="1050"/>
              <a:buFont typeface="Calibri"/>
              <a:buNone/>
            </a:pPr>
            <a:r>
              <a:rPr lang="nl" sz="1050">
                <a:solidFill>
                  <a:srgbClr val="343A40"/>
                </a:solidFill>
                <a:highlight>
                  <a:srgbClr val="FFFFFF"/>
                </a:highlight>
              </a:rPr>
              <a:t>CLARIAH noemen</a:t>
            </a:r>
            <a:endParaRPr sz="1050">
              <a:solidFill>
                <a:srgbClr val="343A40"/>
              </a:solidFill>
              <a:highlight>
                <a:srgbClr val="FFFFFF"/>
              </a:highlight>
            </a:endParaRPr>
          </a:p>
          <a:p>
            <a:pPr indent="0" lvl="0" marL="0" rtl="0" algn="l">
              <a:spcBef>
                <a:spcPts val="0"/>
              </a:spcBef>
              <a:spcAft>
                <a:spcPts val="0"/>
              </a:spcAft>
              <a:buClr>
                <a:srgbClr val="343A40"/>
              </a:buClr>
              <a:buSzPts val="1050"/>
              <a:buFont typeface="Calibri"/>
              <a:buNone/>
            </a:pPr>
            <a:r>
              <a:rPr lang="nl" sz="1050">
                <a:solidFill>
                  <a:srgbClr val="343A40"/>
                </a:solidFill>
                <a:highlight>
                  <a:srgbClr val="FFFFFF"/>
                </a:highlight>
              </a:rPr>
              <a:t>NFDI4Culture noemen die een aan een soortgelijke benadering werken voor onderzoeksdatasets</a:t>
            </a:r>
            <a:endParaRPr sz="1050">
              <a:solidFill>
                <a:srgbClr val="343A40"/>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88c7af43d3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88c7af43d3_0_1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89b0497ec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89b0497ec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https://www.stichtingpica.nl/programmalijnen/verbonden-digitaal-erfgoed/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8c7af43d3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88c7af43d3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88c7af43d3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88c7af43d3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9b0497ec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89b0497ec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150" u="sng">
                <a:solidFill>
                  <a:schemeClr val="hlink"/>
                </a:solidFill>
                <a:latin typeface="Roboto"/>
                <a:ea typeface="Roboto"/>
                <a:cs typeface="Roboto"/>
                <a:sym typeface="Roboto"/>
                <a:hlinkClick r:id="rId2"/>
              </a:rPr>
              <a:t>https://netwerkdigitaalerfgoed.nl/versnellen-2023/</a:t>
            </a:r>
            <a:br>
              <a:rPr lang="nl" sz="1150">
                <a:solidFill>
                  <a:srgbClr val="172A59"/>
                </a:solidFill>
                <a:latin typeface="Roboto"/>
                <a:ea typeface="Roboto"/>
                <a:cs typeface="Roboto"/>
                <a:sym typeface="Roboto"/>
              </a:rPr>
            </a:br>
            <a:r>
              <a:rPr lang="nl" sz="1150">
                <a:solidFill>
                  <a:srgbClr val="172A59"/>
                </a:solidFill>
                <a:latin typeface="Roboto"/>
                <a:ea typeface="Roboto"/>
                <a:cs typeface="Roboto"/>
                <a:sym typeface="Roboto"/>
              </a:rPr>
              <a:t>Om NDE-compatibel te werken zijn er de afgelopen jaren met erfgoedorganisaties, softwareleveranciers en andere partners in het netwerk afspraken gemaakt om erfgoed op een nog betere manier met elkaar te verbinden. Dit betekent dat je: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88c7af43d3_0_1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88c7af43d3_0_1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https://www.stichtingpica.nl/programmalijnen/verbonden-digitaal-erfgoed/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89b0497ec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89b0497ec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https://www.stichtingpica.nl/programmalijnen/verbonden-digitaal-erfgoed/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88c7af43d3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88c7af43d3_0_1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88c7af43d3_0_1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288c7af43d3_0_1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Titeldia" showMasterSp="0">
  <p:cSld name="Titeldia">
    <p:spTree>
      <p:nvGrpSpPr>
        <p:cNvPr id="7"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b="0" l="0" r="0" t="0"/>
          <a:stretch/>
        </p:blipFill>
        <p:spPr>
          <a:xfrm>
            <a:off x="255" y="1"/>
            <a:ext cx="9139428" cy="5143500"/>
          </a:xfrm>
          <a:prstGeom prst="rect">
            <a:avLst/>
          </a:prstGeom>
          <a:noFill/>
          <a:ln>
            <a:noFill/>
          </a:ln>
        </p:spPr>
      </p:pic>
      <p:sp>
        <p:nvSpPr>
          <p:cNvPr id="9" name="Google Shape;9;p2" title="Titel"/>
          <p:cNvSpPr txBox="1"/>
          <p:nvPr>
            <p:ph type="title"/>
          </p:nvPr>
        </p:nvSpPr>
        <p:spPr>
          <a:xfrm>
            <a:off x="1231825" y="960275"/>
            <a:ext cx="5776200" cy="108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46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 name="Google Shape;10;p2"/>
          <p:cNvSpPr txBox="1"/>
          <p:nvPr>
            <p:ph idx="1" type="subTitle"/>
          </p:nvPr>
        </p:nvSpPr>
        <p:spPr>
          <a:xfrm>
            <a:off x="1255825" y="2565775"/>
            <a:ext cx="62013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 name="Google Shape;11;p2"/>
          <p:cNvSpPr txBox="1"/>
          <p:nvPr>
            <p:ph idx="2" type="subTitle"/>
          </p:nvPr>
        </p:nvSpPr>
        <p:spPr>
          <a:xfrm>
            <a:off x="1248025" y="3483775"/>
            <a:ext cx="62013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lijfgroene achtergrond" showMasterSp="0">
  <p:cSld name="olijfgroene achtergrond">
    <p:spTree>
      <p:nvGrpSpPr>
        <p:cNvPr id="44" name="Shape 44"/>
        <p:cNvGrpSpPr/>
        <p:nvPr/>
      </p:nvGrpSpPr>
      <p:grpSpPr>
        <a:xfrm>
          <a:off x="0" y="0"/>
          <a:ext cx="0" cy="0"/>
          <a:chOff x="0" y="0"/>
          <a:chExt cx="0" cy="0"/>
        </a:xfrm>
      </p:grpSpPr>
      <p:pic>
        <p:nvPicPr>
          <p:cNvPr id="45" name="Google Shape;45;p11"/>
          <p:cNvPicPr preferRelativeResize="0"/>
          <p:nvPr/>
        </p:nvPicPr>
        <p:blipFill rotWithShape="1">
          <a:blip r:embed="rId2">
            <a:alphaModFix/>
          </a:blip>
          <a:srcRect b="0" l="0" r="0" t="0"/>
          <a:stretch/>
        </p:blipFill>
        <p:spPr>
          <a:xfrm>
            <a:off x="0" y="0"/>
            <a:ext cx="9143986" cy="5143500"/>
          </a:xfrm>
          <a:prstGeom prst="rect">
            <a:avLst/>
          </a:prstGeom>
          <a:noFill/>
          <a:ln>
            <a:noFill/>
          </a:ln>
        </p:spPr>
      </p:pic>
      <p:sp>
        <p:nvSpPr>
          <p:cNvPr id="46" name="Google Shape;46;p11"/>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7" name="Google Shape;47;p11"/>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48" name="Google Shape;48;p11"/>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htgrijze achtergrond" showMasterSp="0">
  <p:cSld name="lichtgrijze achtergrond">
    <p:spTree>
      <p:nvGrpSpPr>
        <p:cNvPr id="49" name="Shape 49"/>
        <p:cNvGrpSpPr/>
        <p:nvPr/>
      </p:nvGrpSpPr>
      <p:grpSpPr>
        <a:xfrm>
          <a:off x="0" y="0"/>
          <a:ext cx="0" cy="0"/>
          <a:chOff x="0" y="0"/>
          <a:chExt cx="0" cy="0"/>
        </a:xfrm>
      </p:grpSpPr>
      <p:pic>
        <p:nvPicPr>
          <p:cNvPr id="50" name="Google Shape;50;p1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 name="Google Shape;51;p12"/>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2" name="Google Shape;52;p12"/>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53" name="Google Shape;53;p12"/>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blauwe achtergrond" showMasterSp="0">
  <p:cSld name="logoblauwe achtergrond">
    <p:spTree>
      <p:nvGrpSpPr>
        <p:cNvPr id="54" name="Shape 54"/>
        <p:cNvGrpSpPr/>
        <p:nvPr/>
      </p:nvGrpSpPr>
      <p:grpSpPr>
        <a:xfrm>
          <a:off x="0" y="0"/>
          <a:ext cx="0" cy="0"/>
          <a:chOff x="0" y="0"/>
          <a:chExt cx="0" cy="0"/>
        </a:xfrm>
      </p:grpSpPr>
      <p:pic>
        <p:nvPicPr>
          <p:cNvPr id="55" name="Google Shape;55;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6" name="Google Shape;56;p13"/>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7" name="Google Shape;57;p13"/>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58" name="Google Shape;58;p13"/>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2800"/>
              <a:buFont typeface="Poppins SemiBold"/>
              <a:buNone/>
              <a:defRPr i="0" sz="2800" u="none" cap="none" strike="noStrike">
                <a:solidFill>
                  <a:schemeClr val="dk2"/>
                </a:solidFill>
                <a:latin typeface="Poppins SemiBold"/>
                <a:ea typeface="Poppins SemiBold"/>
                <a:cs typeface="Poppins SemiBold"/>
                <a:sym typeface="Poppins SemiBold"/>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p:txBody>
      </p:sp>
      <p:sp>
        <p:nvSpPr>
          <p:cNvPr id="61" name="Google Shape;6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1pPr>
            <a:lvl2pPr indent="-228600" lvl="1" marL="9144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2pPr>
            <a:lvl3pPr indent="-228600" lvl="2" marL="13716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3pPr>
            <a:lvl4pPr indent="-228600" lvl="3" marL="18288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4pPr>
            <a:lvl5pPr indent="-228600" lvl="4" marL="22860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5pPr>
            <a:lvl6pPr indent="-228600" lvl="5" marL="27432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6pPr>
            <a:lvl7pPr indent="-228600" lvl="6" marL="32004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7pPr>
            <a:lvl8pPr indent="-228600" lvl="7" marL="36576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8pPr>
            <a:lvl9pPr indent="-228600" lvl="8" marL="4114800" marR="0" rtl="0" algn="l">
              <a:lnSpc>
                <a:spcPct val="115000"/>
              </a:lnSpc>
              <a:spcBef>
                <a:spcPts val="1600"/>
              </a:spcBef>
              <a:spcAft>
                <a:spcPts val="1600"/>
              </a:spcAft>
              <a:buClr>
                <a:schemeClr val="dk1"/>
              </a:buClr>
              <a:buSzPts val="1800"/>
              <a:buFont typeface="Roboto"/>
              <a:buNone/>
              <a:defRPr i="0" sz="1800" u="none" cap="none" strike="noStrike">
                <a:solidFill>
                  <a:schemeClr val="dk1"/>
                </a:solidFill>
                <a:latin typeface="Roboto"/>
                <a:ea typeface="Roboto"/>
                <a:cs typeface="Roboto"/>
                <a:sym typeface="Roboto"/>
              </a:defRPr>
            </a:lvl9pPr>
          </a:lstStyle>
          <a:p/>
        </p:txBody>
      </p:sp>
      <p:sp>
        <p:nvSpPr>
          <p:cNvPr id="62" name="Google Shape;62;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sp>
        <p:nvSpPr>
          <p:cNvPr id="63" name="Google Shape;63;p14"/>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Poppins"/>
              <a:ea typeface="Poppins"/>
              <a:cs typeface="Poppins"/>
              <a:sym typeface="Poppi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2 kolommen">
  <p:cSld name="Titel en 2 kolommen">
    <p:spTree>
      <p:nvGrpSpPr>
        <p:cNvPr id="69" name="Shape 69"/>
        <p:cNvGrpSpPr/>
        <p:nvPr/>
      </p:nvGrpSpPr>
      <p:grpSpPr>
        <a:xfrm>
          <a:off x="0" y="0"/>
          <a:ext cx="0" cy="0"/>
          <a:chOff x="0" y="0"/>
          <a:chExt cx="0" cy="0"/>
        </a:xfrm>
      </p:grpSpPr>
      <p:sp>
        <p:nvSpPr>
          <p:cNvPr id="70" name="Google Shape;70;p17"/>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 name="Google Shape;71;p17"/>
          <p:cNvSpPr txBox="1"/>
          <p:nvPr>
            <p:ph idx="1" type="body"/>
          </p:nvPr>
        </p:nvSpPr>
        <p:spPr>
          <a:xfrm>
            <a:off x="4464000" y="1512000"/>
            <a:ext cx="3384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72" name="Google Shape;72;p17"/>
          <p:cNvSpPr txBox="1"/>
          <p:nvPr>
            <p:ph idx="2" type="body"/>
          </p:nvPr>
        </p:nvSpPr>
        <p:spPr>
          <a:xfrm>
            <a:off x="936000" y="1512000"/>
            <a:ext cx="3384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73" name="Google Shape;73;p17"/>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twerk">
  <p:cSld name="Netwerk">
    <p:bg>
      <p:bgPr>
        <a:blipFill>
          <a:blip r:embed="rId2">
            <a:alphaModFix/>
          </a:blip>
          <a:stretch>
            <a:fillRect/>
          </a:stretch>
        </a:blipFill>
      </p:bgPr>
    </p:bg>
    <p:spTree>
      <p:nvGrpSpPr>
        <p:cNvPr id="74" name="Shape 7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wit">
  <p:cSld name="Titel wit">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9"/>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Poppins Medium"/>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 name="Google Shape;77;p19"/>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78" name="Google Shape;78;p19"/>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lauw">
  <p:cSld name="Titeldia blauw">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20"/>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 name="Google Shape;81;p20"/>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solidFill>
                  <a:schemeClr val="lt1"/>
                </a:solidFill>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82" name="Google Shape;82;p20"/>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solidFill>
                  <a:schemeClr val="lt1"/>
                </a:solidFill>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met afbeelding">
  <p:cSld name="Titeldia met afbeelding">
    <p:bg>
      <p:bgPr>
        <a:blipFill>
          <a:blip r:embed="rId2">
            <a:alphaModFix/>
          </a:blip>
          <a:stretch>
            <a:fillRect/>
          </a:stretch>
        </a:blipFill>
      </p:bgPr>
    </p:bg>
    <p:spTree>
      <p:nvGrpSpPr>
        <p:cNvPr id="83" name="Shape 83"/>
        <p:cNvGrpSpPr/>
        <p:nvPr/>
      </p:nvGrpSpPr>
      <p:grpSpPr>
        <a:xfrm>
          <a:off x="0" y="0"/>
          <a:ext cx="0" cy="0"/>
          <a:chOff x="0" y="0"/>
          <a:chExt cx="0" cy="0"/>
        </a:xfrm>
      </p:grpSpPr>
      <p:pic>
        <p:nvPicPr>
          <p:cNvPr descr="Afbeelding met object, klok&#10;&#10;Automatisch gegenereerde beschrijving" id="84" name="Google Shape;84;p21"/>
          <p:cNvPicPr preferRelativeResize="0"/>
          <p:nvPr/>
        </p:nvPicPr>
        <p:blipFill rotWithShape="1">
          <a:blip r:embed="rId3">
            <a:alphaModFix/>
          </a:blip>
          <a:srcRect b="0" l="0" r="0" t="0"/>
          <a:stretch/>
        </p:blipFill>
        <p:spPr>
          <a:xfrm>
            <a:off x="0" y="0"/>
            <a:ext cx="9143998" cy="5143501"/>
          </a:xfrm>
          <a:prstGeom prst="rect">
            <a:avLst/>
          </a:prstGeom>
          <a:noFill/>
          <a:ln>
            <a:noFill/>
          </a:ln>
        </p:spPr>
      </p:pic>
      <p:sp>
        <p:nvSpPr>
          <p:cNvPr id="85" name="Google Shape;85;p21"/>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21"/>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solidFill>
                  <a:schemeClr val="lt1"/>
                </a:solidFill>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87" name="Google Shape;87;p21"/>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solidFill>
                  <a:schemeClr val="lt1"/>
                </a:solidFill>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88" name="Google Shape;88;p21"/>
          <p:cNvSpPr txBox="1"/>
          <p:nvPr>
            <p:ph idx="3" type="body"/>
          </p:nvPr>
        </p:nvSpPr>
        <p:spPr>
          <a:xfrm>
            <a:off x="1296361" y="4284000"/>
            <a:ext cx="1728000" cy="432000"/>
          </a:xfrm>
          <a:prstGeom prst="rect">
            <a:avLst/>
          </a:prstGeom>
          <a:noFill/>
          <a:ln>
            <a:noFill/>
          </a:ln>
        </p:spPr>
        <p:txBody>
          <a:bodyPr anchorCtr="0" anchor="b" bIns="0" lIns="0" spcFirstLastPara="1" rIns="0" wrap="square" tIns="0">
            <a:noAutofit/>
          </a:bodyPr>
          <a:lstStyle>
            <a:lvl1pPr indent="-228600" lvl="0" marL="457200" rtl="0" algn="l">
              <a:lnSpc>
                <a:spcPct val="100000"/>
              </a:lnSpc>
              <a:spcBef>
                <a:spcPts val="0"/>
              </a:spcBef>
              <a:spcAft>
                <a:spcPts val="0"/>
              </a:spcAft>
              <a:buSzPts val="700"/>
              <a:buFont typeface="Roboto"/>
              <a:buNone/>
              <a:defRPr sz="700">
                <a:solidFill>
                  <a:schemeClr val="lt1"/>
                </a:solidFill>
                <a:latin typeface="Roboto"/>
                <a:ea typeface="Roboto"/>
                <a:cs typeface="Roboto"/>
                <a:sym typeface="Roboto"/>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 grote titel" type="title">
  <p:cSld name="TITLE">
    <p:spTree>
      <p:nvGrpSpPr>
        <p:cNvPr id="12" name="Shape 12"/>
        <p:cNvGrpSpPr/>
        <p:nvPr/>
      </p:nvGrpSpPr>
      <p:grpSpPr>
        <a:xfrm>
          <a:off x="0" y="0"/>
          <a:ext cx="0" cy="0"/>
          <a:chOff x="0" y="0"/>
          <a:chExt cx="0" cy="0"/>
        </a:xfrm>
      </p:grpSpPr>
      <p:sp>
        <p:nvSpPr>
          <p:cNvPr id="13" name="Google Shape;13;p3" title="Titel"/>
          <p:cNvSpPr txBox="1"/>
          <p:nvPr>
            <p:ph type="title"/>
          </p:nvPr>
        </p:nvSpPr>
        <p:spPr>
          <a:xfrm>
            <a:off x="565200" y="288275"/>
            <a:ext cx="7728600" cy="108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46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 name="Google Shape;14;p3"/>
          <p:cNvSpPr txBox="1"/>
          <p:nvPr>
            <p:ph idx="1" type="subTitle"/>
          </p:nvPr>
        </p:nvSpPr>
        <p:spPr>
          <a:xfrm>
            <a:off x="565200" y="12158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5" name="Google Shape;15;p3"/>
          <p:cNvSpPr txBox="1"/>
          <p:nvPr>
            <p:ph idx="2" type="body"/>
          </p:nvPr>
        </p:nvSpPr>
        <p:spPr>
          <a:xfrm>
            <a:off x="565200" y="1554275"/>
            <a:ext cx="7728600" cy="29583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Roboto"/>
              <a:buChar char="●"/>
              <a:defRPr>
                <a:latin typeface="Roboto"/>
                <a:ea typeface="Roboto"/>
                <a:cs typeface="Roboto"/>
                <a:sym typeface="Roboto"/>
              </a:defRPr>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psomming" type="obj">
  <p:cSld name="OBJECT">
    <p:spTree>
      <p:nvGrpSpPr>
        <p:cNvPr id="89" name="Shape 89"/>
        <p:cNvGrpSpPr/>
        <p:nvPr/>
      </p:nvGrpSpPr>
      <p:grpSpPr>
        <a:xfrm>
          <a:off x="0" y="0"/>
          <a:ext cx="0" cy="0"/>
          <a:chOff x="0" y="0"/>
          <a:chExt cx="0" cy="0"/>
        </a:xfrm>
      </p:grpSpPr>
      <p:sp>
        <p:nvSpPr>
          <p:cNvPr id="90" name="Google Shape;90;p22"/>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22"/>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92" name="Google Shape;92;p22"/>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subtitel en opsomming">
  <p:cSld name="Titel, subtitel en opsomming">
    <p:spTree>
      <p:nvGrpSpPr>
        <p:cNvPr id="93" name="Shape 93"/>
        <p:cNvGrpSpPr/>
        <p:nvPr/>
      </p:nvGrpSpPr>
      <p:grpSpPr>
        <a:xfrm>
          <a:off x="0" y="0"/>
          <a:ext cx="0" cy="0"/>
          <a:chOff x="0" y="0"/>
          <a:chExt cx="0" cy="0"/>
        </a:xfrm>
      </p:grpSpPr>
      <p:sp>
        <p:nvSpPr>
          <p:cNvPr id="94" name="Google Shape;94;p23"/>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p23"/>
          <p:cNvSpPr txBox="1"/>
          <p:nvPr>
            <p:ph idx="1" type="body"/>
          </p:nvPr>
        </p:nvSpPr>
        <p:spPr>
          <a:xfrm>
            <a:off x="936000" y="1800000"/>
            <a:ext cx="5832000" cy="280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96" name="Google Shape;96;p23"/>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
        <p:nvSpPr>
          <p:cNvPr id="97" name="Google Shape;97;p23"/>
          <p:cNvSpPr txBox="1"/>
          <p:nvPr>
            <p:ph idx="2" type="body"/>
          </p:nvPr>
        </p:nvSpPr>
        <p:spPr>
          <a:xfrm>
            <a:off x="936000" y="1512000"/>
            <a:ext cx="5832000" cy="28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b="1" sz="1800">
                <a:solidFill>
                  <a:schemeClr val="dk2"/>
                </a:solidFill>
              </a:defRPr>
            </a:lvl1pPr>
            <a:lvl2pPr indent="-228600" lvl="1" marL="914400" rtl="0" algn="l">
              <a:lnSpc>
                <a:spcPct val="100000"/>
              </a:lnSpc>
              <a:spcBef>
                <a:spcPts val="0"/>
              </a:spcBef>
              <a:spcAft>
                <a:spcPts val="0"/>
              </a:spcAft>
              <a:buSzPts val="1500"/>
              <a:buFont typeface="Roboto"/>
              <a:buNone/>
              <a:defRPr b="1" sz="1500"/>
            </a:lvl2pPr>
            <a:lvl3pPr indent="-228600" lvl="2" marL="1371600" rtl="0" algn="l">
              <a:lnSpc>
                <a:spcPct val="100000"/>
              </a:lnSpc>
              <a:spcBef>
                <a:spcPts val="0"/>
              </a:spcBef>
              <a:spcAft>
                <a:spcPts val="0"/>
              </a:spcAft>
              <a:buSzPts val="1350"/>
              <a:buFont typeface="Roboto"/>
              <a:buNone/>
              <a:defRPr b="1" sz="1350"/>
            </a:lvl3pPr>
            <a:lvl4pPr indent="-228600" lvl="3" marL="1828800" rtl="0" algn="l">
              <a:lnSpc>
                <a:spcPct val="100000"/>
              </a:lnSpc>
              <a:spcBef>
                <a:spcPts val="0"/>
              </a:spcBef>
              <a:spcAft>
                <a:spcPts val="0"/>
              </a:spcAft>
              <a:buSzPts val="1200"/>
              <a:buFont typeface="Roboto"/>
              <a:buNone/>
              <a:defRPr b="1" sz="1200"/>
            </a:lvl4pPr>
            <a:lvl5pPr indent="-228600" lvl="4" marL="2286000" rtl="0" algn="l">
              <a:lnSpc>
                <a:spcPct val="100000"/>
              </a:lnSpc>
              <a:spcBef>
                <a:spcPts val="0"/>
              </a:spcBef>
              <a:spcAft>
                <a:spcPts val="0"/>
              </a:spcAft>
              <a:buSzPts val="1200"/>
              <a:buFont typeface="Roboto"/>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wit">
  <p:cSld name="Hoofdstuk wi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24"/>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4500"/>
              <a:buFont typeface="Poppins Medium"/>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blauw">
  <p:cSld name="Hoofdstuk blauw">
    <p:bg>
      <p:bgPr>
        <a:solidFill>
          <a:schemeClr val="dk2"/>
        </a:solidFill>
      </p:bgPr>
    </p:bg>
    <p:spTree>
      <p:nvGrpSpPr>
        <p:cNvPr id="100" name="Shape 100"/>
        <p:cNvGrpSpPr/>
        <p:nvPr/>
      </p:nvGrpSpPr>
      <p:grpSpPr>
        <a:xfrm>
          <a:off x="0" y="0"/>
          <a:ext cx="0" cy="0"/>
          <a:chOff x="0" y="0"/>
          <a:chExt cx="0" cy="0"/>
        </a:xfrm>
      </p:grpSpPr>
      <p:pic>
        <p:nvPicPr>
          <p:cNvPr id="101" name="Google Shape;101;p25"/>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102" name="Google Shape;102;p25"/>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oranje">
  <p:cSld name="Hoofdstuk oranje">
    <p:bg>
      <p:bgPr>
        <a:solidFill>
          <a:schemeClr val="accent1"/>
        </a:solidFill>
      </p:bgPr>
    </p:bg>
    <p:spTree>
      <p:nvGrpSpPr>
        <p:cNvPr id="103" name="Shape 103"/>
        <p:cNvGrpSpPr/>
        <p:nvPr/>
      </p:nvGrpSpPr>
      <p:grpSpPr>
        <a:xfrm>
          <a:off x="0" y="0"/>
          <a:ext cx="0" cy="0"/>
          <a:chOff x="0" y="0"/>
          <a:chExt cx="0" cy="0"/>
        </a:xfrm>
      </p:grpSpPr>
      <p:pic>
        <p:nvPicPr>
          <p:cNvPr id="104" name="Google Shape;104;p26"/>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105" name="Google Shape;105;p26"/>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groen">
  <p:cSld name="Hoofdstuk groen">
    <p:bg>
      <p:bgPr>
        <a:solidFill>
          <a:schemeClr val="accent2"/>
        </a:solidFill>
      </p:bgPr>
    </p:bg>
    <p:spTree>
      <p:nvGrpSpPr>
        <p:cNvPr id="106" name="Shape 106"/>
        <p:cNvGrpSpPr/>
        <p:nvPr/>
      </p:nvGrpSpPr>
      <p:grpSpPr>
        <a:xfrm>
          <a:off x="0" y="0"/>
          <a:ext cx="0" cy="0"/>
          <a:chOff x="0" y="0"/>
          <a:chExt cx="0" cy="0"/>
        </a:xfrm>
      </p:grpSpPr>
      <p:pic>
        <p:nvPicPr>
          <p:cNvPr id="107" name="Google Shape;107;p27"/>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108" name="Google Shape;108;p27"/>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paars">
  <p:cSld name="Hoofdstuk paars">
    <p:bg>
      <p:bgPr>
        <a:solidFill>
          <a:schemeClr val="accent3"/>
        </a:solidFill>
      </p:bgPr>
    </p:bg>
    <p:spTree>
      <p:nvGrpSpPr>
        <p:cNvPr id="109" name="Shape 109"/>
        <p:cNvGrpSpPr/>
        <p:nvPr/>
      </p:nvGrpSpPr>
      <p:grpSpPr>
        <a:xfrm>
          <a:off x="0" y="0"/>
          <a:ext cx="0" cy="0"/>
          <a:chOff x="0" y="0"/>
          <a:chExt cx="0" cy="0"/>
        </a:xfrm>
      </p:grpSpPr>
      <p:pic>
        <p:nvPicPr>
          <p:cNvPr id="110" name="Google Shape;110;p28"/>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111" name="Google Shape;111;p28"/>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donkerblauw">
  <p:cSld name="Hoofdstuk donkerblauw">
    <p:bg>
      <p:bgPr>
        <a:solidFill>
          <a:schemeClr val="accent4"/>
        </a:solidFill>
      </p:bgPr>
    </p:bg>
    <p:spTree>
      <p:nvGrpSpPr>
        <p:cNvPr id="112" name="Shape 112"/>
        <p:cNvGrpSpPr/>
        <p:nvPr/>
      </p:nvGrpSpPr>
      <p:grpSpPr>
        <a:xfrm>
          <a:off x="0" y="0"/>
          <a:ext cx="0" cy="0"/>
          <a:chOff x="0" y="0"/>
          <a:chExt cx="0" cy="0"/>
        </a:xfrm>
      </p:grpSpPr>
      <p:pic>
        <p:nvPicPr>
          <p:cNvPr id="113" name="Google Shape;113;p29"/>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114" name="Google Shape;114;p29"/>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jst wit">
  <p:cSld name="Bulletlijst wit">
    <p:spTree>
      <p:nvGrpSpPr>
        <p:cNvPr id="115" name="Shape 115"/>
        <p:cNvGrpSpPr/>
        <p:nvPr/>
      </p:nvGrpSpPr>
      <p:grpSpPr>
        <a:xfrm>
          <a:off x="0" y="0"/>
          <a:ext cx="0" cy="0"/>
          <a:chOff x="0" y="0"/>
          <a:chExt cx="0" cy="0"/>
        </a:xfrm>
      </p:grpSpPr>
      <p:sp>
        <p:nvSpPr>
          <p:cNvPr id="116" name="Google Shape;116;p30"/>
          <p:cNvSpPr txBox="1"/>
          <p:nvPr>
            <p:ph type="title"/>
          </p:nvPr>
        </p:nvSpPr>
        <p:spPr>
          <a:xfrm>
            <a:off x="936000" y="612000"/>
            <a:ext cx="5832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30"/>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18" name="Google Shape;118;p30"/>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smal">
  <p:cSld name="Tekst met afbeelding smal">
    <p:spTree>
      <p:nvGrpSpPr>
        <p:cNvPr id="119" name="Shape 119"/>
        <p:cNvGrpSpPr/>
        <p:nvPr/>
      </p:nvGrpSpPr>
      <p:grpSpPr>
        <a:xfrm>
          <a:off x="0" y="0"/>
          <a:ext cx="0" cy="0"/>
          <a:chOff x="0" y="0"/>
          <a:chExt cx="0" cy="0"/>
        </a:xfrm>
      </p:grpSpPr>
      <p:sp>
        <p:nvSpPr>
          <p:cNvPr id="120" name="Google Shape;120;p31"/>
          <p:cNvSpPr txBox="1"/>
          <p:nvPr>
            <p:ph type="title"/>
          </p:nvPr>
        </p:nvSpPr>
        <p:spPr>
          <a:xfrm>
            <a:off x="936000" y="436728"/>
            <a:ext cx="4608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31"/>
          <p:cNvSpPr txBox="1"/>
          <p:nvPr>
            <p:ph idx="1" type="body"/>
          </p:nvPr>
        </p:nvSpPr>
        <p:spPr>
          <a:xfrm>
            <a:off x="936000" y="1512000"/>
            <a:ext cx="4608000" cy="30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2" name="Google Shape;122;p31"/>
          <p:cNvSpPr txBox="1"/>
          <p:nvPr>
            <p:ph idx="2" type="body"/>
          </p:nvPr>
        </p:nvSpPr>
        <p:spPr>
          <a:xfrm>
            <a:off x="936000" y="4536000"/>
            <a:ext cx="4608000" cy="216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23" name="Google Shape;123;p31"/>
          <p:cNvSpPr/>
          <p:nvPr/>
        </p:nvSpPr>
        <p:spPr>
          <a:xfrm>
            <a:off x="5878800" y="0"/>
            <a:ext cx="32652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 kleine titel">
  <p:cSld name="TITLE_1">
    <p:spTree>
      <p:nvGrpSpPr>
        <p:cNvPr id="16" name="Shape 16"/>
        <p:cNvGrpSpPr/>
        <p:nvPr/>
      </p:nvGrpSpPr>
      <p:grpSpPr>
        <a:xfrm>
          <a:off x="0" y="0"/>
          <a:ext cx="0" cy="0"/>
          <a:chOff x="0" y="0"/>
          <a:chExt cx="0" cy="0"/>
        </a:xfrm>
      </p:grpSpPr>
      <p:sp>
        <p:nvSpPr>
          <p:cNvPr id="17" name="Google Shape;17;p4" title="Title"/>
          <p:cNvSpPr txBox="1"/>
          <p:nvPr>
            <p:ph type="title"/>
          </p:nvPr>
        </p:nvSpPr>
        <p:spPr>
          <a:xfrm>
            <a:off x="565200" y="288275"/>
            <a:ext cx="7728600" cy="108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2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 name="Google Shape;18;p4" title="Head"/>
          <p:cNvSpPr txBox="1"/>
          <p:nvPr>
            <p:ph idx="1" type="subTitle"/>
          </p:nvPr>
        </p:nvSpPr>
        <p:spPr>
          <a:xfrm>
            <a:off x="565200" y="9110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 name="Google Shape;19;p4" title="Add text"/>
          <p:cNvSpPr txBox="1"/>
          <p:nvPr>
            <p:ph idx="2" type="body"/>
          </p:nvPr>
        </p:nvSpPr>
        <p:spPr>
          <a:xfrm>
            <a:off x="565200" y="1249475"/>
            <a:ext cx="7728600" cy="34137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Roboto"/>
              <a:buChar char="●"/>
              <a:defRPr>
                <a:latin typeface="Roboto"/>
                <a:ea typeface="Roboto"/>
                <a:cs typeface="Roboto"/>
                <a:sym typeface="Roboto"/>
              </a:defRPr>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half">
  <p:cSld name="Tekst met afbeelding half">
    <p:spTree>
      <p:nvGrpSpPr>
        <p:cNvPr id="124" name="Shape 124"/>
        <p:cNvGrpSpPr/>
        <p:nvPr/>
      </p:nvGrpSpPr>
      <p:grpSpPr>
        <a:xfrm>
          <a:off x="0" y="0"/>
          <a:ext cx="0" cy="0"/>
          <a:chOff x="0" y="0"/>
          <a:chExt cx="0" cy="0"/>
        </a:xfrm>
      </p:grpSpPr>
      <p:sp>
        <p:nvSpPr>
          <p:cNvPr id="125" name="Google Shape;125;p32"/>
          <p:cNvSpPr txBox="1"/>
          <p:nvPr>
            <p:ph type="title"/>
          </p:nvPr>
        </p:nvSpPr>
        <p:spPr>
          <a:xfrm>
            <a:off x="936000" y="436728"/>
            <a:ext cx="3456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32"/>
          <p:cNvSpPr txBox="1"/>
          <p:nvPr>
            <p:ph idx="1" type="body"/>
          </p:nvPr>
        </p:nvSpPr>
        <p:spPr>
          <a:xfrm>
            <a:off x="935999" y="1512000"/>
            <a:ext cx="3456000" cy="30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7" name="Google Shape;127;p32"/>
          <p:cNvSpPr txBox="1"/>
          <p:nvPr>
            <p:ph idx="2" type="body"/>
          </p:nvPr>
        </p:nvSpPr>
        <p:spPr>
          <a:xfrm>
            <a:off x="936000" y="4536000"/>
            <a:ext cx="3456000" cy="216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28" name="Google Shape;128;p32"/>
          <p:cNvSpPr/>
          <p:nvPr/>
        </p:nvSpPr>
        <p:spPr>
          <a:xfrm>
            <a:off x="4662001" y="0"/>
            <a:ext cx="44820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breed">
  <p:cSld name="Tekst met afbeelding breed">
    <p:spTree>
      <p:nvGrpSpPr>
        <p:cNvPr id="129" name="Shape 129"/>
        <p:cNvGrpSpPr/>
        <p:nvPr/>
      </p:nvGrpSpPr>
      <p:grpSpPr>
        <a:xfrm>
          <a:off x="0" y="0"/>
          <a:ext cx="0" cy="0"/>
          <a:chOff x="0" y="0"/>
          <a:chExt cx="0" cy="0"/>
        </a:xfrm>
      </p:grpSpPr>
      <p:sp>
        <p:nvSpPr>
          <p:cNvPr id="130" name="Google Shape;130;p33"/>
          <p:cNvSpPr txBox="1"/>
          <p:nvPr>
            <p:ph idx="1" type="body"/>
          </p:nvPr>
        </p:nvSpPr>
        <p:spPr>
          <a:xfrm>
            <a:off x="936000" y="2052000"/>
            <a:ext cx="2160000" cy="226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31" name="Google Shape;131;p33"/>
          <p:cNvSpPr txBox="1"/>
          <p:nvPr>
            <p:ph type="title"/>
          </p:nvPr>
        </p:nvSpPr>
        <p:spPr>
          <a:xfrm>
            <a:off x="936000" y="432000"/>
            <a:ext cx="2160000" cy="151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400"/>
              <a:buFont typeface="Poppins Medium"/>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 name="Google Shape;132;p33"/>
          <p:cNvSpPr txBox="1"/>
          <p:nvPr>
            <p:ph idx="2" type="body"/>
          </p:nvPr>
        </p:nvSpPr>
        <p:spPr>
          <a:xfrm>
            <a:off x="936000" y="4320000"/>
            <a:ext cx="2160000" cy="432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33" name="Google Shape;133;p33"/>
          <p:cNvSpPr/>
          <p:nvPr/>
        </p:nvSpPr>
        <p:spPr>
          <a:xfrm>
            <a:off x="3276001" y="0"/>
            <a:ext cx="58680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tekst">
  <p:cSld name="Afbeelding met tekst">
    <p:spTree>
      <p:nvGrpSpPr>
        <p:cNvPr id="134" name="Shape 134"/>
        <p:cNvGrpSpPr/>
        <p:nvPr/>
      </p:nvGrpSpPr>
      <p:grpSpPr>
        <a:xfrm>
          <a:off x="0" y="0"/>
          <a:ext cx="0" cy="0"/>
          <a:chOff x="0" y="0"/>
          <a:chExt cx="0" cy="0"/>
        </a:xfrm>
      </p:grpSpPr>
      <p:sp>
        <p:nvSpPr>
          <p:cNvPr id="135" name="Google Shape;135;p34"/>
          <p:cNvSpPr txBox="1"/>
          <p:nvPr>
            <p:ph type="title"/>
          </p:nvPr>
        </p:nvSpPr>
        <p:spPr>
          <a:xfrm>
            <a:off x="4680000" y="612000"/>
            <a:ext cx="3888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34"/>
          <p:cNvSpPr txBox="1"/>
          <p:nvPr>
            <p:ph idx="1" type="body"/>
          </p:nvPr>
        </p:nvSpPr>
        <p:spPr>
          <a:xfrm>
            <a:off x="4680000" y="1512000"/>
            <a:ext cx="3888000" cy="3019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37" name="Google Shape;137;p34"/>
          <p:cNvSpPr txBox="1"/>
          <p:nvPr>
            <p:ph idx="2" type="body"/>
          </p:nvPr>
        </p:nvSpPr>
        <p:spPr>
          <a:xfrm>
            <a:off x="4680000" y="4536000"/>
            <a:ext cx="388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38" name="Google Shape;138;p34"/>
          <p:cNvSpPr/>
          <p:nvPr/>
        </p:nvSpPr>
        <p:spPr>
          <a:xfrm>
            <a:off x="468000" y="4680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kelafbeelding met tekst">
  <p:cSld name="Cirkelafbeelding met tekst">
    <p:spTree>
      <p:nvGrpSpPr>
        <p:cNvPr id="139" name="Shape 139"/>
        <p:cNvGrpSpPr/>
        <p:nvPr/>
      </p:nvGrpSpPr>
      <p:grpSpPr>
        <a:xfrm>
          <a:off x="0" y="0"/>
          <a:ext cx="0" cy="0"/>
          <a:chOff x="0" y="0"/>
          <a:chExt cx="0" cy="0"/>
        </a:xfrm>
      </p:grpSpPr>
      <p:sp>
        <p:nvSpPr>
          <p:cNvPr id="140" name="Google Shape;140;p35"/>
          <p:cNvSpPr/>
          <p:nvPr/>
        </p:nvSpPr>
        <p:spPr>
          <a:xfrm>
            <a:off x="253879" y="468000"/>
            <a:ext cx="45321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vierkant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 en verplaats het </a:t>
            </a:r>
            <a:endParaRPr/>
          </a:p>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daarna naar de achtergrond.</a:t>
            </a:r>
            <a:endParaRPr/>
          </a:p>
        </p:txBody>
      </p:sp>
      <p:sp>
        <p:nvSpPr>
          <p:cNvPr id="141" name="Google Shape;141;p35"/>
          <p:cNvSpPr/>
          <p:nvPr/>
        </p:nvSpPr>
        <p:spPr>
          <a:xfrm>
            <a:off x="0" y="0"/>
            <a:ext cx="5040000" cy="5143500"/>
          </a:xfrm>
          <a:custGeom>
            <a:rect b="b" l="l" r="r" t="t"/>
            <a:pathLst>
              <a:path extrusionOk="0" h="5143500" w="5040000">
                <a:moveTo>
                  <a:pt x="2520001" y="468000"/>
                </a:moveTo>
                <a:cubicBezTo>
                  <a:pt x="1366830" y="468000"/>
                  <a:pt x="432001" y="1402829"/>
                  <a:pt x="432001" y="2556000"/>
                </a:cubicBezTo>
                <a:cubicBezTo>
                  <a:pt x="432001" y="3709171"/>
                  <a:pt x="1366830" y="4644000"/>
                  <a:pt x="2520001" y="4644000"/>
                </a:cubicBezTo>
                <a:cubicBezTo>
                  <a:pt x="3673172" y="4644000"/>
                  <a:pt x="4608001" y="3709171"/>
                  <a:pt x="4608001" y="2556000"/>
                </a:cubicBezTo>
                <a:cubicBezTo>
                  <a:pt x="4608001" y="1402829"/>
                  <a:pt x="3673172" y="468000"/>
                  <a:pt x="2520001" y="468000"/>
                </a:cubicBezTo>
                <a:close/>
                <a:moveTo>
                  <a:pt x="0" y="0"/>
                </a:moveTo>
                <a:lnTo>
                  <a:pt x="5040000" y="0"/>
                </a:lnTo>
                <a:lnTo>
                  <a:pt x="5040000" y="5143500"/>
                </a:lnTo>
                <a:lnTo>
                  <a:pt x="0" y="51435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a:ea typeface="Roboto"/>
              <a:cs typeface="Roboto"/>
              <a:sym typeface="Roboto"/>
            </a:endParaRPr>
          </a:p>
        </p:txBody>
      </p:sp>
      <p:sp>
        <p:nvSpPr>
          <p:cNvPr id="142" name="Google Shape;142;p35"/>
          <p:cNvSpPr txBox="1"/>
          <p:nvPr>
            <p:ph type="title"/>
          </p:nvPr>
        </p:nvSpPr>
        <p:spPr>
          <a:xfrm>
            <a:off x="4680000" y="612000"/>
            <a:ext cx="3888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35"/>
          <p:cNvSpPr txBox="1"/>
          <p:nvPr>
            <p:ph idx="1" type="body"/>
          </p:nvPr>
        </p:nvSpPr>
        <p:spPr>
          <a:xfrm>
            <a:off x="4680000" y="1512000"/>
            <a:ext cx="3888000" cy="3019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4" name="Google Shape;144;p35"/>
          <p:cNvSpPr txBox="1"/>
          <p:nvPr>
            <p:ph idx="2" type="body"/>
          </p:nvPr>
        </p:nvSpPr>
        <p:spPr>
          <a:xfrm>
            <a:off x="4680000" y="4536000"/>
            <a:ext cx="388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grafiek">
  <p:cSld name="Tekst met grafiek">
    <p:spTree>
      <p:nvGrpSpPr>
        <p:cNvPr id="145" name="Shape 145"/>
        <p:cNvGrpSpPr/>
        <p:nvPr/>
      </p:nvGrpSpPr>
      <p:grpSpPr>
        <a:xfrm>
          <a:off x="0" y="0"/>
          <a:ext cx="0" cy="0"/>
          <a:chOff x="0" y="0"/>
          <a:chExt cx="0" cy="0"/>
        </a:xfrm>
      </p:grpSpPr>
      <p:sp>
        <p:nvSpPr>
          <p:cNvPr id="146" name="Google Shape;146;p36"/>
          <p:cNvSpPr txBox="1"/>
          <p:nvPr>
            <p:ph idx="1" type="body"/>
          </p:nvPr>
        </p:nvSpPr>
        <p:spPr>
          <a:xfrm>
            <a:off x="936000" y="2052000"/>
            <a:ext cx="2160000" cy="255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47" name="Google Shape;147;p36"/>
          <p:cNvSpPr txBox="1"/>
          <p:nvPr>
            <p:ph type="title"/>
          </p:nvPr>
        </p:nvSpPr>
        <p:spPr>
          <a:xfrm>
            <a:off x="936000" y="432000"/>
            <a:ext cx="2160000" cy="151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400"/>
              <a:buFont typeface="Poppins Medium"/>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48" name="Google Shape;148;p36"/>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afbeelding">
  <p:cSld name="Alleen afbeelding">
    <p:spTree>
      <p:nvGrpSpPr>
        <p:cNvPr id="149" name="Shape 149"/>
        <p:cNvGrpSpPr/>
        <p:nvPr/>
      </p:nvGrpSpPr>
      <p:grpSpPr>
        <a:xfrm>
          <a:off x="0" y="0"/>
          <a:ext cx="0" cy="0"/>
          <a:chOff x="0" y="0"/>
          <a:chExt cx="0" cy="0"/>
        </a:xfrm>
      </p:grpSpPr>
      <p:sp>
        <p:nvSpPr>
          <p:cNvPr id="150" name="Google Shape;150;p37"/>
          <p:cNvSpPr/>
          <p:nvPr/>
        </p:nvSpPr>
        <p:spPr>
          <a:xfrm>
            <a:off x="468000" y="468000"/>
            <a:ext cx="8208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51" name="Google Shape;151;p37"/>
          <p:cNvSpPr txBox="1"/>
          <p:nvPr>
            <p:ph idx="1" type="body"/>
          </p:nvPr>
        </p:nvSpPr>
        <p:spPr>
          <a:xfrm>
            <a:off x="468000" y="4716000"/>
            <a:ext cx="820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e afbeeldingen">
  <p:cSld name="Twee afbeeldingen">
    <p:spTree>
      <p:nvGrpSpPr>
        <p:cNvPr id="152" name="Shape 152"/>
        <p:cNvGrpSpPr/>
        <p:nvPr/>
      </p:nvGrpSpPr>
      <p:grpSpPr>
        <a:xfrm>
          <a:off x="0" y="0"/>
          <a:ext cx="0" cy="0"/>
          <a:chOff x="0" y="0"/>
          <a:chExt cx="0" cy="0"/>
        </a:xfrm>
      </p:grpSpPr>
      <p:sp>
        <p:nvSpPr>
          <p:cNvPr id="153" name="Google Shape;153;p38"/>
          <p:cNvSpPr/>
          <p:nvPr/>
        </p:nvSpPr>
        <p:spPr>
          <a:xfrm>
            <a:off x="468000" y="4671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54" name="Google Shape;154;p38"/>
          <p:cNvSpPr/>
          <p:nvPr/>
        </p:nvSpPr>
        <p:spPr>
          <a:xfrm>
            <a:off x="4679998" y="4671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55" name="Google Shape;155;p38"/>
          <p:cNvSpPr txBox="1"/>
          <p:nvPr>
            <p:ph idx="1" type="body"/>
          </p:nvPr>
        </p:nvSpPr>
        <p:spPr>
          <a:xfrm>
            <a:off x="4679999"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56" name="Google Shape;156;p38"/>
          <p:cNvSpPr txBox="1"/>
          <p:nvPr>
            <p:ph idx="2" type="body"/>
          </p:nvPr>
        </p:nvSpPr>
        <p:spPr>
          <a:xfrm>
            <a:off x="468001"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ie afbeeldingen">
  <p:cSld name="Drie afbeeldingen">
    <p:spTree>
      <p:nvGrpSpPr>
        <p:cNvPr id="157" name="Shape 157"/>
        <p:cNvGrpSpPr/>
        <p:nvPr/>
      </p:nvGrpSpPr>
      <p:grpSpPr>
        <a:xfrm>
          <a:off x="0" y="0"/>
          <a:ext cx="0" cy="0"/>
          <a:chOff x="0" y="0"/>
          <a:chExt cx="0" cy="0"/>
        </a:xfrm>
      </p:grpSpPr>
      <p:sp>
        <p:nvSpPr>
          <p:cNvPr id="158" name="Google Shape;158;p39"/>
          <p:cNvSpPr/>
          <p:nvPr/>
        </p:nvSpPr>
        <p:spPr>
          <a:xfrm>
            <a:off x="4680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59" name="Google Shape;159;p39"/>
          <p:cNvSpPr/>
          <p:nvPr/>
        </p:nvSpPr>
        <p:spPr>
          <a:xfrm>
            <a:off x="60624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60" name="Google Shape;160;p39"/>
          <p:cNvSpPr/>
          <p:nvPr/>
        </p:nvSpPr>
        <p:spPr>
          <a:xfrm>
            <a:off x="32652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61" name="Google Shape;161;p39"/>
          <p:cNvSpPr txBox="1"/>
          <p:nvPr>
            <p:ph idx="1" type="body"/>
          </p:nvPr>
        </p:nvSpPr>
        <p:spPr>
          <a:xfrm>
            <a:off x="4680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62" name="Google Shape;162;p39"/>
          <p:cNvSpPr txBox="1"/>
          <p:nvPr>
            <p:ph idx="2" type="body"/>
          </p:nvPr>
        </p:nvSpPr>
        <p:spPr>
          <a:xfrm>
            <a:off x="32652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63" name="Google Shape;163;p39"/>
          <p:cNvSpPr txBox="1"/>
          <p:nvPr>
            <p:ph idx="3" type="body"/>
          </p:nvPr>
        </p:nvSpPr>
        <p:spPr>
          <a:xfrm>
            <a:off x="60624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ie afbeeldingen met tekst">
  <p:cSld name="Drie afbeeldingen met tekst">
    <p:spTree>
      <p:nvGrpSpPr>
        <p:cNvPr id="164" name="Shape 164"/>
        <p:cNvGrpSpPr/>
        <p:nvPr/>
      </p:nvGrpSpPr>
      <p:grpSpPr>
        <a:xfrm>
          <a:off x="0" y="0"/>
          <a:ext cx="0" cy="0"/>
          <a:chOff x="0" y="0"/>
          <a:chExt cx="0" cy="0"/>
        </a:xfrm>
      </p:grpSpPr>
      <p:sp>
        <p:nvSpPr>
          <p:cNvPr id="165" name="Google Shape;165;p40"/>
          <p:cNvSpPr/>
          <p:nvPr/>
        </p:nvSpPr>
        <p:spPr>
          <a:xfrm>
            <a:off x="4680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66" name="Google Shape;166;p40"/>
          <p:cNvSpPr/>
          <p:nvPr/>
        </p:nvSpPr>
        <p:spPr>
          <a:xfrm>
            <a:off x="60624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67" name="Google Shape;167;p40"/>
          <p:cNvSpPr/>
          <p:nvPr/>
        </p:nvSpPr>
        <p:spPr>
          <a:xfrm>
            <a:off x="32652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168" name="Google Shape;168;p40"/>
          <p:cNvSpPr txBox="1"/>
          <p:nvPr>
            <p:ph idx="1" type="body"/>
          </p:nvPr>
        </p:nvSpPr>
        <p:spPr>
          <a:xfrm>
            <a:off x="4680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69" name="Google Shape;169;p40"/>
          <p:cNvSpPr txBox="1"/>
          <p:nvPr>
            <p:ph idx="2" type="body"/>
          </p:nvPr>
        </p:nvSpPr>
        <p:spPr>
          <a:xfrm>
            <a:off x="32652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70" name="Google Shape;170;p40"/>
          <p:cNvSpPr txBox="1"/>
          <p:nvPr>
            <p:ph idx="3" type="body"/>
          </p:nvPr>
        </p:nvSpPr>
        <p:spPr>
          <a:xfrm>
            <a:off x="60624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71" name="Google Shape;171;p40"/>
          <p:cNvSpPr txBox="1"/>
          <p:nvPr>
            <p:ph idx="4" type="body"/>
          </p:nvPr>
        </p:nvSpPr>
        <p:spPr>
          <a:xfrm>
            <a:off x="4680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72" name="Google Shape;172;p40"/>
          <p:cNvSpPr txBox="1"/>
          <p:nvPr>
            <p:ph idx="5" type="body"/>
          </p:nvPr>
        </p:nvSpPr>
        <p:spPr>
          <a:xfrm>
            <a:off x="32652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73" name="Google Shape;173;p40"/>
          <p:cNvSpPr txBox="1"/>
          <p:nvPr>
            <p:ph idx="6" type="body"/>
          </p:nvPr>
        </p:nvSpPr>
        <p:spPr>
          <a:xfrm>
            <a:off x="60624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ht afbeeldingen">
  <p:cSld name="Acht afbeeldingen">
    <p:spTree>
      <p:nvGrpSpPr>
        <p:cNvPr id="174" name="Shape 174"/>
        <p:cNvGrpSpPr/>
        <p:nvPr/>
      </p:nvGrpSpPr>
      <p:grpSpPr>
        <a:xfrm>
          <a:off x="0" y="0"/>
          <a:ext cx="0" cy="0"/>
          <a:chOff x="0" y="0"/>
          <a:chExt cx="0" cy="0"/>
        </a:xfrm>
      </p:grpSpPr>
      <p:sp>
        <p:nvSpPr>
          <p:cNvPr id="175" name="Google Shape;175;p41"/>
          <p:cNvSpPr/>
          <p:nvPr/>
        </p:nvSpPr>
        <p:spPr>
          <a:xfrm>
            <a:off x="4680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76" name="Google Shape;176;p41"/>
          <p:cNvSpPr/>
          <p:nvPr/>
        </p:nvSpPr>
        <p:spPr>
          <a:xfrm>
            <a:off x="67608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77" name="Google Shape;177;p41"/>
          <p:cNvSpPr/>
          <p:nvPr/>
        </p:nvSpPr>
        <p:spPr>
          <a:xfrm>
            <a:off x="46632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78" name="Google Shape;178;p41"/>
          <p:cNvSpPr/>
          <p:nvPr/>
        </p:nvSpPr>
        <p:spPr>
          <a:xfrm>
            <a:off x="25656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79" name="Google Shape;179;p41"/>
          <p:cNvSpPr/>
          <p:nvPr/>
        </p:nvSpPr>
        <p:spPr>
          <a:xfrm>
            <a:off x="4680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80" name="Google Shape;180;p41"/>
          <p:cNvSpPr/>
          <p:nvPr/>
        </p:nvSpPr>
        <p:spPr>
          <a:xfrm>
            <a:off x="67608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81" name="Google Shape;181;p41"/>
          <p:cNvSpPr/>
          <p:nvPr/>
        </p:nvSpPr>
        <p:spPr>
          <a:xfrm>
            <a:off x="46632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82" name="Google Shape;182;p41"/>
          <p:cNvSpPr/>
          <p:nvPr/>
        </p:nvSpPr>
        <p:spPr>
          <a:xfrm>
            <a:off x="25656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183" name="Google Shape;183;p41"/>
          <p:cNvSpPr txBox="1"/>
          <p:nvPr>
            <p:ph idx="1" type="body"/>
          </p:nvPr>
        </p:nvSpPr>
        <p:spPr>
          <a:xfrm>
            <a:off x="4662000"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184" name="Google Shape;184;p41"/>
          <p:cNvSpPr txBox="1"/>
          <p:nvPr>
            <p:ph idx="2" type="body"/>
          </p:nvPr>
        </p:nvSpPr>
        <p:spPr>
          <a:xfrm>
            <a:off x="466800"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 met kleine foto" showMasterSp="0">
  <p:cSld name="dia met kleine foto">
    <p:spTree>
      <p:nvGrpSpPr>
        <p:cNvPr id="20" name="Shape 20"/>
        <p:cNvGrpSpPr/>
        <p:nvPr/>
      </p:nvGrpSpPr>
      <p:grpSpPr>
        <a:xfrm>
          <a:off x="0" y="0"/>
          <a:ext cx="0" cy="0"/>
          <a:chOff x="0" y="0"/>
          <a:chExt cx="0" cy="0"/>
        </a:xfrm>
      </p:grpSpPr>
      <p:sp>
        <p:nvSpPr>
          <p:cNvPr id="21" name="Google Shape;21;p5"/>
          <p:cNvSpPr txBox="1"/>
          <p:nvPr>
            <p:ph type="title"/>
          </p:nvPr>
        </p:nvSpPr>
        <p:spPr>
          <a:xfrm>
            <a:off x="564356" y="428884"/>
            <a:ext cx="5068800" cy="9906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dk2"/>
              </a:buClr>
              <a:buSzPts val="3000"/>
              <a:buFont typeface="Poppins SemiBold"/>
              <a:buChar char="●"/>
              <a:defRPr sz="3000">
                <a:solidFill>
                  <a:schemeClr val="dk2"/>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 name="Google Shape;22;p5"/>
          <p:cNvSpPr txBox="1"/>
          <p:nvPr>
            <p:ph idx="1" type="body"/>
          </p:nvPr>
        </p:nvSpPr>
        <p:spPr>
          <a:xfrm>
            <a:off x="564356" y="1543050"/>
            <a:ext cx="5909700" cy="33276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SzPts val="1400"/>
              <a:buFont typeface="Roboto"/>
              <a:buChar char="●"/>
              <a:defRPr>
                <a:latin typeface="Roboto"/>
                <a:ea typeface="Roboto"/>
                <a:cs typeface="Roboto"/>
                <a:sym typeface="Roboto"/>
              </a:defRPr>
            </a:lvl1pPr>
            <a:lvl2pPr indent="-317500" lvl="1" marL="914400" rtl="0" algn="l">
              <a:spcBef>
                <a:spcPts val="800"/>
              </a:spcBef>
              <a:spcAft>
                <a:spcPts val="0"/>
              </a:spcAft>
              <a:buSzPts val="1400"/>
              <a:buFont typeface="Roboto"/>
              <a:buChar char="○"/>
              <a:defRPr>
                <a:latin typeface="Roboto"/>
                <a:ea typeface="Roboto"/>
                <a:cs typeface="Roboto"/>
                <a:sym typeface="Roboto"/>
              </a:defRPr>
            </a:lvl2pPr>
            <a:lvl3pPr indent="-317500" lvl="2" marL="1371600" rtl="0" algn="l">
              <a:spcBef>
                <a:spcPts val="800"/>
              </a:spcBef>
              <a:spcAft>
                <a:spcPts val="0"/>
              </a:spcAft>
              <a:buSzPts val="1400"/>
              <a:buFont typeface="Roboto"/>
              <a:buChar char="■"/>
              <a:defRPr>
                <a:latin typeface="Roboto"/>
                <a:ea typeface="Roboto"/>
                <a:cs typeface="Roboto"/>
                <a:sym typeface="Roboto"/>
              </a:defRPr>
            </a:lvl3pPr>
            <a:lvl4pPr indent="-317500" lvl="3" marL="1828800" rtl="0" algn="l">
              <a:spcBef>
                <a:spcPts val="800"/>
              </a:spcBef>
              <a:spcAft>
                <a:spcPts val="0"/>
              </a:spcAft>
              <a:buSzPts val="1400"/>
              <a:buFont typeface="Roboto"/>
              <a:buChar char="●"/>
              <a:defRPr>
                <a:latin typeface="Roboto"/>
                <a:ea typeface="Roboto"/>
                <a:cs typeface="Roboto"/>
                <a:sym typeface="Roboto"/>
              </a:defRPr>
            </a:lvl4pPr>
            <a:lvl5pPr indent="-317500" lvl="4" marL="2286000" rtl="0" algn="l">
              <a:spcBef>
                <a:spcPts val="800"/>
              </a:spcBef>
              <a:spcAft>
                <a:spcPts val="0"/>
              </a:spcAft>
              <a:buSzPts val="1400"/>
              <a:buFont typeface="Roboto"/>
              <a:buChar char="○"/>
              <a:defRPr>
                <a:latin typeface="Roboto"/>
                <a:ea typeface="Roboto"/>
                <a:cs typeface="Roboto"/>
                <a:sym typeface="Roboto"/>
              </a:defRPr>
            </a:lvl5pPr>
            <a:lvl6pPr indent="-317500" lvl="5" marL="2743200" rtl="0" algn="l">
              <a:spcBef>
                <a:spcPts val="800"/>
              </a:spcBef>
              <a:spcAft>
                <a:spcPts val="0"/>
              </a:spcAft>
              <a:buSzPts val="1400"/>
              <a:buFont typeface="Roboto"/>
              <a:buChar char="■"/>
              <a:defRPr>
                <a:latin typeface="Roboto"/>
                <a:ea typeface="Roboto"/>
                <a:cs typeface="Roboto"/>
                <a:sym typeface="Roboto"/>
              </a:defRPr>
            </a:lvl6pPr>
            <a:lvl7pPr indent="-317500" lvl="6" marL="3200400" rtl="0" algn="l">
              <a:spcBef>
                <a:spcPts val="800"/>
              </a:spcBef>
              <a:spcAft>
                <a:spcPts val="0"/>
              </a:spcAft>
              <a:buSzPts val="1400"/>
              <a:buFont typeface="Roboto"/>
              <a:buChar char="●"/>
              <a:defRPr>
                <a:latin typeface="Roboto"/>
                <a:ea typeface="Roboto"/>
                <a:cs typeface="Roboto"/>
                <a:sym typeface="Roboto"/>
              </a:defRPr>
            </a:lvl7pPr>
            <a:lvl8pPr indent="-317500" lvl="7" marL="3657600" rtl="0" algn="l">
              <a:spcBef>
                <a:spcPts val="800"/>
              </a:spcBef>
              <a:spcAft>
                <a:spcPts val="0"/>
              </a:spcAft>
              <a:buSzPts val="1400"/>
              <a:buFont typeface="Roboto"/>
              <a:buChar char="○"/>
              <a:defRPr>
                <a:latin typeface="Roboto"/>
                <a:ea typeface="Roboto"/>
                <a:cs typeface="Roboto"/>
                <a:sym typeface="Roboto"/>
              </a:defRPr>
            </a:lvl8pPr>
            <a:lvl9pPr indent="-317500" lvl="8" marL="4114800" rtl="0" algn="l">
              <a:spcBef>
                <a:spcPts val="80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p:cSld name="Partners">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42"/>
          <p:cNvSpPr txBox="1"/>
          <p:nvPr>
            <p:ph type="title"/>
          </p:nvPr>
        </p:nvSpPr>
        <p:spPr>
          <a:xfrm>
            <a:off x="1296000" y="1188000"/>
            <a:ext cx="58320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gen wit">
  <p:cSld name="Vragen wit">
    <p:bg>
      <p:bgPr>
        <a:blipFill>
          <a:blip r:embed="rId2">
            <a:alphaModFix/>
          </a:blip>
          <a:stretch>
            <a:fillRect/>
          </a:stretch>
        </a:blipFill>
      </p:bgPr>
    </p:bg>
    <p:spTree>
      <p:nvGrpSpPr>
        <p:cNvPr id="187" name="Shape 187"/>
        <p:cNvGrpSpPr/>
        <p:nvPr/>
      </p:nvGrpSpPr>
      <p:grpSpPr>
        <a:xfrm>
          <a:off x="0" y="0"/>
          <a:ext cx="0" cy="0"/>
          <a:chOff x="0" y="0"/>
          <a:chExt cx="0" cy="0"/>
        </a:xfrm>
      </p:grpSpPr>
      <p:sp>
        <p:nvSpPr>
          <p:cNvPr id="188" name="Google Shape;188;p43"/>
          <p:cNvSpPr txBox="1"/>
          <p:nvPr>
            <p:ph type="ctrTitle"/>
          </p:nvPr>
        </p:nvSpPr>
        <p:spPr>
          <a:xfrm>
            <a:off x="1296364" y="1440000"/>
            <a:ext cx="6696000" cy="79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Kalam"/>
              <a:buNone/>
              <a:defRPr b="1" i="0" sz="4500">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43"/>
          <p:cNvSpPr txBox="1"/>
          <p:nvPr>
            <p:ph idx="1" type="body"/>
          </p:nvPr>
        </p:nvSpPr>
        <p:spPr>
          <a:xfrm>
            <a:off x="1296364" y="2232000"/>
            <a:ext cx="6696000" cy="43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000"/>
              <a:buFont typeface="Roboto"/>
              <a:buNone/>
              <a:defRPr sz="2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gen blauw">
  <p:cSld name="Vragen blauw">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44"/>
          <p:cNvSpPr txBox="1"/>
          <p:nvPr>
            <p:ph type="ctrTitle"/>
          </p:nvPr>
        </p:nvSpPr>
        <p:spPr>
          <a:xfrm>
            <a:off x="1296364" y="1440000"/>
            <a:ext cx="6696000" cy="79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Kalam"/>
              <a:buNone/>
              <a:defRPr b="1" i="0" sz="4500">
                <a:solidFill>
                  <a:schemeClr val="lt1"/>
                </a:solidFill>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2" name="Google Shape;192;p44"/>
          <p:cNvSpPr txBox="1"/>
          <p:nvPr>
            <p:ph idx="1" type="body"/>
          </p:nvPr>
        </p:nvSpPr>
        <p:spPr>
          <a:xfrm>
            <a:off x="1296364" y="2232000"/>
            <a:ext cx="6696000" cy="43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000"/>
              <a:buFont typeface="Roboto"/>
              <a:buNone/>
              <a:defRPr sz="2000">
                <a:solidFill>
                  <a:schemeClr val="lt1"/>
                </a:solidFill>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wit">
  <p:cSld name="Bedankt wit">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45"/>
          <p:cNvSpPr txBox="1"/>
          <p:nvPr>
            <p:ph type="ctrTitle"/>
          </p:nvPr>
        </p:nvSpPr>
        <p:spPr>
          <a:xfrm>
            <a:off x="1296364" y="1440000"/>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Kalam"/>
              <a:buNone/>
              <a:defRPr b="1" i="0" sz="4500">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95" name="Google Shape;195;p45"/>
          <p:cNvGrpSpPr/>
          <p:nvPr/>
        </p:nvGrpSpPr>
        <p:grpSpPr>
          <a:xfrm>
            <a:off x="2361474" y="4180064"/>
            <a:ext cx="299495" cy="299749"/>
            <a:chOff x="1182062" y="4186642"/>
            <a:chExt cx="299495" cy="299749"/>
          </a:xfrm>
        </p:grpSpPr>
        <p:sp>
          <p:nvSpPr>
            <p:cNvPr id="196" name="Google Shape;196;p45"/>
            <p:cNvSpPr/>
            <p:nvPr/>
          </p:nvSpPr>
          <p:spPr>
            <a:xfrm>
              <a:off x="1182062" y="4186642"/>
              <a:ext cx="71593" cy="71593"/>
            </a:xfrm>
            <a:custGeom>
              <a:rect b="b" l="l" r="r" t="t"/>
              <a:pathLst>
                <a:path extrusionOk="0" h="71593" w="71593">
                  <a:moveTo>
                    <a:pt x="35797" y="71593"/>
                  </a:moveTo>
                  <a:cubicBezTo>
                    <a:pt x="55567" y="71593"/>
                    <a:pt x="71594" y="55566"/>
                    <a:pt x="71593" y="35796"/>
                  </a:cubicBezTo>
                  <a:cubicBezTo>
                    <a:pt x="71593" y="16027"/>
                    <a:pt x="55566" y="0"/>
                    <a:pt x="35796" y="0"/>
                  </a:cubicBezTo>
                  <a:cubicBezTo>
                    <a:pt x="16027" y="0"/>
                    <a:pt x="0" y="16027"/>
                    <a:pt x="0" y="35797"/>
                  </a:cubicBezTo>
                  <a:cubicBezTo>
                    <a:pt x="0" y="35839"/>
                    <a:pt x="0" y="35882"/>
                    <a:pt x="0" y="35924"/>
                  </a:cubicBezTo>
                  <a:cubicBezTo>
                    <a:pt x="0" y="55624"/>
                    <a:pt x="15970" y="71594"/>
                    <a:pt x="35669" y="71594"/>
                  </a:cubicBezTo>
                  <a:cubicBezTo>
                    <a:pt x="35712" y="71594"/>
                    <a:pt x="35754" y="71594"/>
                    <a:pt x="35797" y="7159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197" name="Google Shape;197;p45"/>
            <p:cNvSpPr/>
            <p:nvPr/>
          </p:nvSpPr>
          <p:spPr>
            <a:xfrm>
              <a:off x="1286268" y="4284292"/>
              <a:ext cx="195289" cy="201972"/>
            </a:xfrm>
            <a:custGeom>
              <a:rect b="b" l="l" r="r" t="t"/>
              <a:pathLst>
                <a:path extrusionOk="0" h="201972" w="195289">
                  <a:moveTo>
                    <a:pt x="195290" y="92289"/>
                  </a:moveTo>
                  <a:cubicBezTo>
                    <a:pt x="195290" y="38403"/>
                    <a:pt x="186500" y="186"/>
                    <a:pt x="123696" y="186"/>
                  </a:cubicBezTo>
                  <a:cubicBezTo>
                    <a:pt x="100260" y="-1620"/>
                    <a:pt x="77783" y="9840"/>
                    <a:pt x="65479" y="29868"/>
                  </a:cubicBezTo>
                  <a:lnTo>
                    <a:pt x="65479" y="186"/>
                  </a:lnTo>
                  <a:lnTo>
                    <a:pt x="0" y="186"/>
                  </a:lnTo>
                  <a:lnTo>
                    <a:pt x="0" y="201972"/>
                  </a:lnTo>
                  <a:lnTo>
                    <a:pt x="65479" y="201972"/>
                  </a:lnTo>
                  <a:lnTo>
                    <a:pt x="65479" y="102990"/>
                  </a:lnTo>
                  <a:cubicBezTo>
                    <a:pt x="65479" y="76875"/>
                    <a:pt x="65479" y="52034"/>
                    <a:pt x="97708" y="52034"/>
                  </a:cubicBezTo>
                  <a:cubicBezTo>
                    <a:pt x="129938" y="52034"/>
                    <a:pt x="130193" y="77512"/>
                    <a:pt x="130193" y="104519"/>
                  </a:cubicBezTo>
                  <a:lnTo>
                    <a:pt x="130193" y="201717"/>
                  </a:lnTo>
                  <a:lnTo>
                    <a:pt x="195290" y="201717"/>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198" name="Google Shape;198;p45"/>
            <p:cNvSpPr/>
            <p:nvPr/>
          </p:nvSpPr>
          <p:spPr>
            <a:xfrm>
              <a:off x="1182063" y="4284478"/>
              <a:ext cx="71593" cy="201913"/>
            </a:xfrm>
            <a:custGeom>
              <a:rect b="b" l="l" r="r" t="t"/>
              <a:pathLst>
                <a:path extrusionOk="0" h="201913" w="71593">
                  <a:moveTo>
                    <a:pt x="0" y="0"/>
                  </a:moveTo>
                  <a:lnTo>
                    <a:pt x="71593" y="0"/>
                  </a:lnTo>
                  <a:lnTo>
                    <a:pt x="71593" y="201914"/>
                  </a:lnTo>
                  <a:lnTo>
                    <a:pt x="0" y="201914"/>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grpSp>
      <p:sp>
        <p:nvSpPr>
          <p:cNvPr id="199" name="Google Shape;199;p45"/>
          <p:cNvSpPr/>
          <p:nvPr/>
        </p:nvSpPr>
        <p:spPr>
          <a:xfrm>
            <a:off x="1808383" y="4258433"/>
            <a:ext cx="299546" cy="208729"/>
          </a:xfrm>
          <a:custGeom>
            <a:rect b="b" l="l" r="r" t="t"/>
            <a:pathLst>
              <a:path extrusionOk="0" h="208729" w="299546">
                <a:moveTo>
                  <a:pt x="117289" y="153405"/>
                </a:moveTo>
                <a:lnTo>
                  <a:pt x="117289" y="55329"/>
                </a:lnTo>
                <a:lnTo>
                  <a:pt x="208500" y="104367"/>
                </a:lnTo>
                <a:close/>
                <a:moveTo>
                  <a:pt x="287737" y="26913"/>
                </a:moveTo>
                <a:cubicBezTo>
                  <a:pt x="282115" y="16583"/>
                  <a:pt x="272045" y="9027"/>
                  <a:pt x="260093" y="6171"/>
                </a:cubicBezTo>
                <a:cubicBezTo>
                  <a:pt x="223637" y="1378"/>
                  <a:pt x="186828" y="-627"/>
                  <a:pt x="150028" y="176"/>
                </a:cubicBezTo>
                <a:lnTo>
                  <a:pt x="150028" y="176"/>
                </a:lnTo>
                <a:cubicBezTo>
                  <a:pt x="113185" y="-637"/>
                  <a:pt x="76333" y="1368"/>
                  <a:pt x="39835" y="6171"/>
                </a:cubicBezTo>
                <a:cubicBezTo>
                  <a:pt x="27828" y="8982"/>
                  <a:pt x="17701" y="16546"/>
                  <a:pt x="12064" y="26913"/>
                </a:cubicBezTo>
                <a:cubicBezTo>
                  <a:pt x="3004" y="51807"/>
                  <a:pt x="-1014" y="78079"/>
                  <a:pt x="217" y="104367"/>
                </a:cubicBezTo>
                <a:cubicBezTo>
                  <a:pt x="-1014" y="130655"/>
                  <a:pt x="3004" y="156927"/>
                  <a:pt x="12064" y="181820"/>
                </a:cubicBezTo>
                <a:cubicBezTo>
                  <a:pt x="17701" y="192187"/>
                  <a:pt x="27828" y="199751"/>
                  <a:pt x="39835" y="202562"/>
                </a:cubicBezTo>
                <a:cubicBezTo>
                  <a:pt x="76249" y="207353"/>
                  <a:pt x="113015" y="209357"/>
                  <a:pt x="149773" y="208557"/>
                </a:cubicBezTo>
                <a:lnTo>
                  <a:pt x="149773" y="208557"/>
                </a:lnTo>
                <a:cubicBezTo>
                  <a:pt x="186574" y="209360"/>
                  <a:pt x="223382" y="207355"/>
                  <a:pt x="259839" y="202562"/>
                </a:cubicBezTo>
                <a:cubicBezTo>
                  <a:pt x="271791" y="199706"/>
                  <a:pt x="281861" y="192150"/>
                  <a:pt x="287482" y="181820"/>
                </a:cubicBezTo>
                <a:cubicBezTo>
                  <a:pt x="296542" y="156927"/>
                  <a:pt x="300561" y="130655"/>
                  <a:pt x="299330" y="104367"/>
                </a:cubicBezTo>
                <a:cubicBezTo>
                  <a:pt x="300561" y="78079"/>
                  <a:pt x="296542" y="51807"/>
                  <a:pt x="287482" y="2691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00" name="Google Shape;200;p45"/>
          <p:cNvSpPr/>
          <p:nvPr/>
        </p:nvSpPr>
        <p:spPr>
          <a:xfrm>
            <a:off x="1296000" y="4226746"/>
            <a:ext cx="312406" cy="234775"/>
          </a:xfrm>
          <a:custGeom>
            <a:rect b="b" l="l" r="r" t="t"/>
            <a:pathLst>
              <a:path extrusionOk="0" h="234775" w="312406">
                <a:moveTo>
                  <a:pt x="312407" y="27654"/>
                </a:moveTo>
                <a:cubicBezTo>
                  <a:pt x="300642" y="32421"/>
                  <a:pt x="288245" y="35554"/>
                  <a:pt x="275579" y="36961"/>
                </a:cubicBezTo>
                <a:cubicBezTo>
                  <a:pt x="288582" y="29611"/>
                  <a:pt x="298442" y="17983"/>
                  <a:pt x="303374" y="4184"/>
                </a:cubicBezTo>
                <a:cubicBezTo>
                  <a:pt x="290693" y="11098"/>
                  <a:pt x="276942" y="15972"/>
                  <a:pt x="262655" y="18617"/>
                </a:cubicBezTo>
                <a:cubicBezTo>
                  <a:pt x="249127" y="6562"/>
                  <a:pt x="231407" y="-86"/>
                  <a:pt x="213042" y="3"/>
                </a:cubicBezTo>
                <a:cubicBezTo>
                  <a:pt x="180118" y="-302"/>
                  <a:pt x="153172" y="25356"/>
                  <a:pt x="152858" y="57313"/>
                </a:cubicBezTo>
                <a:cubicBezTo>
                  <a:pt x="152852" y="57903"/>
                  <a:pt x="152855" y="58492"/>
                  <a:pt x="152868" y="59082"/>
                </a:cubicBezTo>
                <a:cubicBezTo>
                  <a:pt x="152858" y="63627"/>
                  <a:pt x="153418" y="68157"/>
                  <a:pt x="154536" y="72570"/>
                </a:cubicBezTo>
                <a:cubicBezTo>
                  <a:pt x="103638" y="70583"/>
                  <a:pt x="55897" y="48099"/>
                  <a:pt x="22791" y="10524"/>
                </a:cubicBezTo>
                <a:cubicBezTo>
                  <a:pt x="16994" y="19499"/>
                  <a:pt x="13912" y="29875"/>
                  <a:pt x="13897" y="40468"/>
                </a:cubicBezTo>
                <a:cubicBezTo>
                  <a:pt x="14179" y="60538"/>
                  <a:pt x="25037" y="79069"/>
                  <a:pt x="42664" y="89566"/>
                </a:cubicBezTo>
                <a:cubicBezTo>
                  <a:pt x="32615" y="89275"/>
                  <a:pt x="22770" y="86736"/>
                  <a:pt x="13897" y="82147"/>
                </a:cubicBezTo>
                <a:lnTo>
                  <a:pt x="13897" y="82956"/>
                </a:lnTo>
                <a:cubicBezTo>
                  <a:pt x="13897" y="111527"/>
                  <a:pt x="34961" y="136004"/>
                  <a:pt x="63927" y="141091"/>
                </a:cubicBezTo>
                <a:cubicBezTo>
                  <a:pt x="58440" y="142505"/>
                  <a:pt x="52788" y="143231"/>
                  <a:pt x="47111" y="143250"/>
                </a:cubicBezTo>
                <a:cubicBezTo>
                  <a:pt x="43056" y="143237"/>
                  <a:pt x="39010" y="142876"/>
                  <a:pt x="35021" y="142171"/>
                </a:cubicBezTo>
                <a:cubicBezTo>
                  <a:pt x="44246" y="166532"/>
                  <a:pt x="68176" y="182699"/>
                  <a:pt x="94917" y="182636"/>
                </a:cubicBezTo>
                <a:cubicBezTo>
                  <a:pt x="71974" y="199446"/>
                  <a:pt x="44033" y="208581"/>
                  <a:pt x="15287" y="208668"/>
                </a:cubicBezTo>
                <a:cubicBezTo>
                  <a:pt x="10177" y="208627"/>
                  <a:pt x="5074" y="208312"/>
                  <a:pt x="0" y="207724"/>
                </a:cubicBezTo>
                <a:cubicBezTo>
                  <a:pt x="29796" y="225723"/>
                  <a:pt x="64271" y="235083"/>
                  <a:pt x="99364" y="234701"/>
                </a:cubicBezTo>
                <a:cubicBezTo>
                  <a:pt x="196260" y="237463"/>
                  <a:pt x="277115" y="163462"/>
                  <a:pt x="279961" y="69416"/>
                </a:cubicBezTo>
                <a:cubicBezTo>
                  <a:pt x="279993" y="68355"/>
                  <a:pt x="280015" y="67293"/>
                  <a:pt x="280026" y="66231"/>
                </a:cubicBezTo>
                <a:cubicBezTo>
                  <a:pt x="280026" y="63668"/>
                  <a:pt x="280026" y="61105"/>
                  <a:pt x="280026" y="58542"/>
                </a:cubicBezTo>
                <a:cubicBezTo>
                  <a:pt x="292461" y="50249"/>
                  <a:pt x="303282" y="39882"/>
                  <a:pt x="311990" y="27924"/>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01" name="Google Shape;201;p45"/>
          <p:cNvSpPr txBox="1"/>
          <p:nvPr/>
        </p:nvSpPr>
        <p:spPr>
          <a:xfrm>
            <a:off x="1296000" y="3835625"/>
            <a:ext cx="4039200" cy="25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nl" sz="1600">
                <a:solidFill>
                  <a:schemeClr val="dk2"/>
                </a:solidFill>
                <a:latin typeface="Poppins Medium"/>
                <a:ea typeface="Poppins Medium"/>
                <a:cs typeface="Poppins Medium"/>
                <a:sym typeface="Poppins Medium"/>
              </a:rPr>
              <a:t>netwerkdigitaalerfgoed.nl</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blauw">
  <p:cSld name="Bedankt blauw">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46"/>
          <p:cNvSpPr txBox="1"/>
          <p:nvPr>
            <p:ph type="ctrTitle"/>
          </p:nvPr>
        </p:nvSpPr>
        <p:spPr>
          <a:xfrm>
            <a:off x="1296364" y="1440000"/>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Kalam"/>
              <a:buNone/>
              <a:defRPr b="1" i="0" sz="4500">
                <a:solidFill>
                  <a:schemeClr val="lt1"/>
                </a:solidFill>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04" name="Google Shape;204;p46"/>
          <p:cNvGrpSpPr/>
          <p:nvPr/>
        </p:nvGrpSpPr>
        <p:grpSpPr>
          <a:xfrm>
            <a:off x="2361474" y="4180064"/>
            <a:ext cx="299495" cy="299749"/>
            <a:chOff x="1182062" y="4186642"/>
            <a:chExt cx="299495" cy="299749"/>
          </a:xfrm>
        </p:grpSpPr>
        <p:sp>
          <p:nvSpPr>
            <p:cNvPr id="205" name="Google Shape;205;p46"/>
            <p:cNvSpPr/>
            <p:nvPr/>
          </p:nvSpPr>
          <p:spPr>
            <a:xfrm>
              <a:off x="1182062" y="4186642"/>
              <a:ext cx="71593" cy="71593"/>
            </a:xfrm>
            <a:custGeom>
              <a:rect b="b" l="l" r="r" t="t"/>
              <a:pathLst>
                <a:path extrusionOk="0" h="71593" w="71593">
                  <a:moveTo>
                    <a:pt x="35797" y="71593"/>
                  </a:moveTo>
                  <a:cubicBezTo>
                    <a:pt x="55567" y="71593"/>
                    <a:pt x="71594" y="55566"/>
                    <a:pt x="71593" y="35796"/>
                  </a:cubicBezTo>
                  <a:cubicBezTo>
                    <a:pt x="71593" y="16027"/>
                    <a:pt x="55566" y="0"/>
                    <a:pt x="35796" y="0"/>
                  </a:cubicBezTo>
                  <a:cubicBezTo>
                    <a:pt x="16027" y="0"/>
                    <a:pt x="0" y="16027"/>
                    <a:pt x="0" y="35797"/>
                  </a:cubicBezTo>
                  <a:cubicBezTo>
                    <a:pt x="0" y="35839"/>
                    <a:pt x="0" y="35882"/>
                    <a:pt x="0" y="35924"/>
                  </a:cubicBezTo>
                  <a:cubicBezTo>
                    <a:pt x="0" y="55624"/>
                    <a:pt x="15970" y="71594"/>
                    <a:pt x="35669" y="71594"/>
                  </a:cubicBezTo>
                  <a:cubicBezTo>
                    <a:pt x="35712" y="71594"/>
                    <a:pt x="35754" y="71594"/>
                    <a:pt x="35797" y="71593"/>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06" name="Google Shape;206;p46"/>
            <p:cNvSpPr/>
            <p:nvPr/>
          </p:nvSpPr>
          <p:spPr>
            <a:xfrm>
              <a:off x="1286268" y="4284292"/>
              <a:ext cx="195289" cy="201972"/>
            </a:xfrm>
            <a:custGeom>
              <a:rect b="b" l="l" r="r" t="t"/>
              <a:pathLst>
                <a:path extrusionOk="0" h="201972" w="195289">
                  <a:moveTo>
                    <a:pt x="195290" y="92289"/>
                  </a:moveTo>
                  <a:cubicBezTo>
                    <a:pt x="195290" y="38403"/>
                    <a:pt x="186500" y="186"/>
                    <a:pt x="123696" y="186"/>
                  </a:cubicBezTo>
                  <a:cubicBezTo>
                    <a:pt x="100260" y="-1620"/>
                    <a:pt x="77783" y="9840"/>
                    <a:pt x="65479" y="29868"/>
                  </a:cubicBezTo>
                  <a:lnTo>
                    <a:pt x="65479" y="186"/>
                  </a:lnTo>
                  <a:lnTo>
                    <a:pt x="0" y="186"/>
                  </a:lnTo>
                  <a:lnTo>
                    <a:pt x="0" y="201972"/>
                  </a:lnTo>
                  <a:lnTo>
                    <a:pt x="65479" y="201972"/>
                  </a:lnTo>
                  <a:lnTo>
                    <a:pt x="65479" y="102990"/>
                  </a:lnTo>
                  <a:cubicBezTo>
                    <a:pt x="65479" y="76875"/>
                    <a:pt x="65479" y="52034"/>
                    <a:pt x="97708" y="52034"/>
                  </a:cubicBezTo>
                  <a:cubicBezTo>
                    <a:pt x="129938" y="52034"/>
                    <a:pt x="130193" y="77512"/>
                    <a:pt x="130193" y="104519"/>
                  </a:cubicBezTo>
                  <a:lnTo>
                    <a:pt x="130193" y="201717"/>
                  </a:lnTo>
                  <a:lnTo>
                    <a:pt x="195290" y="20171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07" name="Google Shape;207;p46"/>
            <p:cNvSpPr/>
            <p:nvPr/>
          </p:nvSpPr>
          <p:spPr>
            <a:xfrm>
              <a:off x="1182063" y="4284478"/>
              <a:ext cx="71593" cy="201913"/>
            </a:xfrm>
            <a:custGeom>
              <a:rect b="b" l="l" r="r" t="t"/>
              <a:pathLst>
                <a:path extrusionOk="0" h="201913" w="71593">
                  <a:moveTo>
                    <a:pt x="0" y="0"/>
                  </a:moveTo>
                  <a:lnTo>
                    <a:pt x="71593" y="0"/>
                  </a:lnTo>
                  <a:lnTo>
                    <a:pt x="71593" y="201914"/>
                  </a:lnTo>
                  <a:lnTo>
                    <a:pt x="0" y="201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grpSp>
      <p:sp>
        <p:nvSpPr>
          <p:cNvPr id="208" name="Google Shape;208;p46"/>
          <p:cNvSpPr/>
          <p:nvPr/>
        </p:nvSpPr>
        <p:spPr>
          <a:xfrm>
            <a:off x="1808383" y="4258433"/>
            <a:ext cx="299546" cy="208729"/>
          </a:xfrm>
          <a:custGeom>
            <a:rect b="b" l="l" r="r" t="t"/>
            <a:pathLst>
              <a:path extrusionOk="0" h="208729" w="299546">
                <a:moveTo>
                  <a:pt x="117289" y="153405"/>
                </a:moveTo>
                <a:lnTo>
                  <a:pt x="117289" y="55329"/>
                </a:lnTo>
                <a:lnTo>
                  <a:pt x="208500" y="104367"/>
                </a:lnTo>
                <a:close/>
                <a:moveTo>
                  <a:pt x="287737" y="26913"/>
                </a:moveTo>
                <a:cubicBezTo>
                  <a:pt x="282115" y="16583"/>
                  <a:pt x="272045" y="9027"/>
                  <a:pt x="260093" y="6171"/>
                </a:cubicBezTo>
                <a:cubicBezTo>
                  <a:pt x="223637" y="1378"/>
                  <a:pt x="186828" y="-627"/>
                  <a:pt x="150028" y="176"/>
                </a:cubicBezTo>
                <a:lnTo>
                  <a:pt x="150028" y="176"/>
                </a:lnTo>
                <a:cubicBezTo>
                  <a:pt x="113185" y="-637"/>
                  <a:pt x="76333" y="1368"/>
                  <a:pt x="39835" y="6171"/>
                </a:cubicBezTo>
                <a:cubicBezTo>
                  <a:pt x="27828" y="8982"/>
                  <a:pt x="17701" y="16546"/>
                  <a:pt x="12064" y="26913"/>
                </a:cubicBezTo>
                <a:cubicBezTo>
                  <a:pt x="3004" y="51807"/>
                  <a:pt x="-1014" y="78079"/>
                  <a:pt x="217" y="104367"/>
                </a:cubicBezTo>
                <a:cubicBezTo>
                  <a:pt x="-1014" y="130655"/>
                  <a:pt x="3004" y="156927"/>
                  <a:pt x="12064" y="181820"/>
                </a:cubicBezTo>
                <a:cubicBezTo>
                  <a:pt x="17701" y="192187"/>
                  <a:pt x="27828" y="199751"/>
                  <a:pt x="39835" y="202562"/>
                </a:cubicBezTo>
                <a:cubicBezTo>
                  <a:pt x="76249" y="207353"/>
                  <a:pt x="113015" y="209357"/>
                  <a:pt x="149773" y="208557"/>
                </a:cubicBezTo>
                <a:lnTo>
                  <a:pt x="149773" y="208557"/>
                </a:lnTo>
                <a:cubicBezTo>
                  <a:pt x="186574" y="209360"/>
                  <a:pt x="223382" y="207355"/>
                  <a:pt x="259839" y="202562"/>
                </a:cubicBezTo>
                <a:cubicBezTo>
                  <a:pt x="271791" y="199706"/>
                  <a:pt x="281861" y="192150"/>
                  <a:pt x="287482" y="181820"/>
                </a:cubicBezTo>
                <a:cubicBezTo>
                  <a:pt x="296542" y="156927"/>
                  <a:pt x="300561" y="130655"/>
                  <a:pt x="299330" y="104367"/>
                </a:cubicBezTo>
                <a:cubicBezTo>
                  <a:pt x="300561" y="78079"/>
                  <a:pt x="296542" y="51807"/>
                  <a:pt x="287482" y="26913"/>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09" name="Google Shape;209;p46"/>
          <p:cNvSpPr/>
          <p:nvPr/>
        </p:nvSpPr>
        <p:spPr>
          <a:xfrm>
            <a:off x="1296000" y="4226746"/>
            <a:ext cx="312406" cy="234775"/>
          </a:xfrm>
          <a:custGeom>
            <a:rect b="b" l="l" r="r" t="t"/>
            <a:pathLst>
              <a:path extrusionOk="0" h="234775" w="312406">
                <a:moveTo>
                  <a:pt x="312407" y="27654"/>
                </a:moveTo>
                <a:cubicBezTo>
                  <a:pt x="300642" y="32421"/>
                  <a:pt x="288245" y="35554"/>
                  <a:pt x="275579" y="36961"/>
                </a:cubicBezTo>
                <a:cubicBezTo>
                  <a:pt x="288582" y="29611"/>
                  <a:pt x="298442" y="17983"/>
                  <a:pt x="303374" y="4184"/>
                </a:cubicBezTo>
                <a:cubicBezTo>
                  <a:pt x="290693" y="11098"/>
                  <a:pt x="276942" y="15972"/>
                  <a:pt x="262655" y="18617"/>
                </a:cubicBezTo>
                <a:cubicBezTo>
                  <a:pt x="249127" y="6562"/>
                  <a:pt x="231407" y="-86"/>
                  <a:pt x="213042" y="3"/>
                </a:cubicBezTo>
                <a:cubicBezTo>
                  <a:pt x="180118" y="-302"/>
                  <a:pt x="153172" y="25356"/>
                  <a:pt x="152858" y="57313"/>
                </a:cubicBezTo>
                <a:cubicBezTo>
                  <a:pt x="152852" y="57903"/>
                  <a:pt x="152855" y="58492"/>
                  <a:pt x="152868" y="59082"/>
                </a:cubicBezTo>
                <a:cubicBezTo>
                  <a:pt x="152858" y="63627"/>
                  <a:pt x="153418" y="68157"/>
                  <a:pt x="154536" y="72570"/>
                </a:cubicBezTo>
                <a:cubicBezTo>
                  <a:pt x="103638" y="70583"/>
                  <a:pt x="55897" y="48099"/>
                  <a:pt x="22791" y="10524"/>
                </a:cubicBezTo>
                <a:cubicBezTo>
                  <a:pt x="16994" y="19499"/>
                  <a:pt x="13912" y="29875"/>
                  <a:pt x="13897" y="40468"/>
                </a:cubicBezTo>
                <a:cubicBezTo>
                  <a:pt x="14179" y="60538"/>
                  <a:pt x="25037" y="79069"/>
                  <a:pt x="42664" y="89566"/>
                </a:cubicBezTo>
                <a:cubicBezTo>
                  <a:pt x="32615" y="89275"/>
                  <a:pt x="22770" y="86736"/>
                  <a:pt x="13897" y="82147"/>
                </a:cubicBezTo>
                <a:lnTo>
                  <a:pt x="13897" y="82956"/>
                </a:lnTo>
                <a:cubicBezTo>
                  <a:pt x="13897" y="111527"/>
                  <a:pt x="34961" y="136004"/>
                  <a:pt x="63927" y="141091"/>
                </a:cubicBezTo>
                <a:cubicBezTo>
                  <a:pt x="58440" y="142505"/>
                  <a:pt x="52788" y="143231"/>
                  <a:pt x="47111" y="143250"/>
                </a:cubicBezTo>
                <a:cubicBezTo>
                  <a:pt x="43056" y="143237"/>
                  <a:pt x="39010" y="142876"/>
                  <a:pt x="35021" y="142171"/>
                </a:cubicBezTo>
                <a:cubicBezTo>
                  <a:pt x="44246" y="166532"/>
                  <a:pt x="68176" y="182699"/>
                  <a:pt x="94917" y="182636"/>
                </a:cubicBezTo>
                <a:cubicBezTo>
                  <a:pt x="71974" y="199446"/>
                  <a:pt x="44033" y="208581"/>
                  <a:pt x="15287" y="208668"/>
                </a:cubicBezTo>
                <a:cubicBezTo>
                  <a:pt x="10177" y="208627"/>
                  <a:pt x="5074" y="208312"/>
                  <a:pt x="0" y="207724"/>
                </a:cubicBezTo>
                <a:cubicBezTo>
                  <a:pt x="29796" y="225723"/>
                  <a:pt x="64271" y="235083"/>
                  <a:pt x="99364" y="234701"/>
                </a:cubicBezTo>
                <a:cubicBezTo>
                  <a:pt x="196260" y="237463"/>
                  <a:pt x="277115" y="163462"/>
                  <a:pt x="279961" y="69416"/>
                </a:cubicBezTo>
                <a:cubicBezTo>
                  <a:pt x="279993" y="68355"/>
                  <a:pt x="280015" y="67293"/>
                  <a:pt x="280026" y="66231"/>
                </a:cubicBezTo>
                <a:cubicBezTo>
                  <a:pt x="280026" y="63668"/>
                  <a:pt x="280026" y="61105"/>
                  <a:pt x="280026" y="58542"/>
                </a:cubicBezTo>
                <a:cubicBezTo>
                  <a:pt x="292461" y="50249"/>
                  <a:pt x="303282" y="39882"/>
                  <a:pt x="311990" y="2792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10" name="Google Shape;210;p46"/>
          <p:cNvSpPr txBox="1"/>
          <p:nvPr/>
        </p:nvSpPr>
        <p:spPr>
          <a:xfrm>
            <a:off x="1296000" y="3835625"/>
            <a:ext cx="4039200" cy="25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nl" sz="1600">
                <a:solidFill>
                  <a:schemeClr val="lt1"/>
                </a:solidFill>
                <a:latin typeface="Poppins Medium"/>
                <a:ea typeface="Poppins Medium"/>
                <a:cs typeface="Poppins Medium"/>
                <a:sym typeface="Poppins Medium"/>
              </a:rPr>
              <a:t>netwerkdigitaalerfgoed.nl</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211" name="Shape 211"/>
        <p:cNvGrpSpPr/>
        <p:nvPr/>
      </p:nvGrpSpPr>
      <p:grpSpPr>
        <a:xfrm>
          <a:off x="0" y="0"/>
          <a:ext cx="0" cy="0"/>
          <a:chOff x="0" y="0"/>
          <a:chExt cx="0" cy="0"/>
        </a:xfrm>
      </p:grpSpPr>
      <p:sp>
        <p:nvSpPr>
          <p:cNvPr id="212" name="Google Shape;212;p47"/>
          <p:cNvSpPr txBox="1"/>
          <p:nvPr>
            <p:ph type="title"/>
          </p:nvPr>
        </p:nvSpPr>
        <p:spPr>
          <a:xfrm>
            <a:off x="936000" y="436728"/>
            <a:ext cx="7560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13" name="Google Shape;213;p47"/>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214" name="Shape 214"/>
        <p:cNvGrpSpPr/>
        <p:nvPr/>
      </p:nvGrpSpPr>
      <p:grpSpPr>
        <a:xfrm>
          <a:off x="0" y="0"/>
          <a:ext cx="0" cy="0"/>
          <a:chOff x="0" y="0"/>
          <a:chExt cx="0" cy="0"/>
        </a:xfrm>
      </p:grpSpPr>
      <p:pic>
        <p:nvPicPr>
          <p:cNvPr id="215" name="Google Shape;215;p48"/>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 met kleine foto" showMasterSp="0">
  <p:cSld name="dia met kleine foto">
    <p:spTree>
      <p:nvGrpSpPr>
        <p:cNvPr id="216" name="Shape 216"/>
        <p:cNvGrpSpPr/>
        <p:nvPr/>
      </p:nvGrpSpPr>
      <p:grpSpPr>
        <a:xfrm>
          <a:off x="0" y="0"/>
          <a:ext cx="0" cy="0"/>
          <a:chOff x="0" y="0"/>
          <a:chExt cx="0" cy="0"/>
        </a:xfrm>
      </p:grpSpPr>
      <p:sp>
        <p:nvSpPr>
          <p:cNvPr id="217" name="Google Shape;217;p49"/>
          <p:cNvSpPr txBox="1"/>
          <p:nvPr>
            <p:ph type="title"/>
          </p:nvPr>
        </p:nvSpPr>
        <p:spPr>
          <a:xfrm>
            <a:off x="564356" y="428884"/>
            <a:ext cx="5068800" cy="9906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dk2"/>
              </a:buClr>
              <a:buSzPts val="3000"/>
              <a:buFont typeface="Poppins SemiBold"/>
              <a:buNone/>
              <a:defRPr sz="3000">
                <a:solidFill>
                  <a:schemeClr val="dk2"/>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8" name="Google Shape;218;p49"/>
          <p:cNvSpPr txBox="1"/>
          <p:nvPr>
            <p:ph idx="1" type="body"/>
          </p:nvPr>
        </p:nvSpPr>
        <p:spPr>
          <a:xfrm>
            <a:off x="564356" y="1543050"/>
            <a:ext cx="5909700" cy="33276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SzPts val="1800"/>
              <a:buFont typeface="Roboto"/>
              <a:buNone/>
              <a:defRPr>
                <a:latin typeface="Roboto"/>
                <a:ea typeface="Roboto"/>
                <a:cs typeface="Roboto"/>
                <a:sym typeface="Roboto"/>
              </a:defRPr>
            </a:lvl1pPr>
            <a:lvl2pPr indent="-228600" lvl="1" marL="914400" rtl="0" algn="l">
              <a:spcBef>
                <a:spcPts val="800"/>
              </a:spcBef>
              <a:spcAft>
                <a:spcPts val="0"/>
              </a:spcAft>
              <a:buSzPts val="1800"/>
              <a:buFont typeface="Roboto"/>
              <a:buNone/>
              <a:defRPr>
                <a:latin typeface="Roboto"/>
                <a:ea typeface="Roboto"/>
                <a:cs typeface="Roboto"/>
                <a:sym typeface="Roboto"/>
              </a:defRPr>
            </a:lvl2pPr>
            <a:lvl3pPr indent="-228600" lvl="2" marL="1371600" rtl="0" algn="l">
              <a:spcBef>
                <a:spcPts val="800"/>
              </a:spcBef>
              <a:spcAft>
                <a:spcPts val="0"/>
              </a:spcAft>
              <a:buSzPts val="1800"/>
              <a:buFont typeface="Roboto"/>
              <a:buNone/>
              <a:defRPr>
                <a:latin typeface="Roboto"/>
                <a:ea typeface="Roboto"/>
                <a:cs typeface="Roboto"/>
                <a:sym typeface="Roboto"/>
              </a:defRPr>
            </a:lvl3pPr>
            <a:lvl4pPr indent="-228600" lvl="3" marL="1828800" rtl="0" algn="l">
              <a:spcBef>
                <a:spcPts val="800"/>
              </a:spcBef>
              <a:spcAft>
                <a:spcPts val="0"/>
              </a:spcAft>
              <a:buSzPts val="1800"/>
              <a:buFont typeface="Roboto"/>
              <a:buNone/>
              <a:defRPr>
                <a:latin typeface="Roboto"/>
                <a:ea typeface="Roboto"/>
                <a:cs typeface="Roboto"/>
                <a:sym typeface="Roboto"/>
              </a:defRPr>
            </a:lvl4pPr>
            <a:lvl5pPr indent="-228600" lvl="4" marL="2286000" rtl="0" algn="l">
              <a:spcBef>
                <a:spcPts val="800"/>
              </a:spcBef>
              <a:spcAft>
                <a:spcPts val="0"/>
              </a:spcAft>
              <a:buSzPts val="1800"/>
              <a:buFont typeface="Roboto"/>
              <a:buNone/>
              <a:defRPr>
                <a:latin typeface="Roboto"/>
                <a:ea typeface="Roboto"/>
                <a:cs typeface="Roboto"/>
                <a:sym typeface="Roboto"/>
              </a:defRPr>
            </a:lvl5pPr>
            <a:lvl6pPr indent="-314325" lvl="5" marL="2743200" rtl="0" algn="l">
              <a:spcBef>
                <a:spcPts val="800"/>
              </a:spcBef>
              <a:spcAft>
                <a:spcPts val="0"/>
              </a:spcAft>
              <a:buSzPts val="1350"/>
              <a:buFont typeface="Roboto"/>
              <a:buChar char="•"/>
              <a:defRPr>
                <a:latin typeface="Roboto"/>
                <a:ea typeface="Roboto"/>
                <a:cs typeface="Roboto"/>
                <a:sym typeface="Roboto"/>
              </a:defRPr>
            </a:lvl6pPr>
            <a:lvl7pPr indent="-314325" lvl="6" marL="3200400" rtl="0" algn="l">
              <a:spcBef>
                <a:spcPts val="800"/>
              </a:spcBef>
              <a:spcAft>
                <a:spcPts val="0"/>
              </a:spcAft>
              <a:buSzPts val="1350"/>
              <a:buFont typeface="Roboto"/>
              <a:buChar char="•"/>
              <a:defRPr>
                <a:latin typeface="Roboto"/>
                <a:ea typeface="Roboto"/>
                <a:cs typeface="Roboto"/>
                <a:sym typeface="Roboto"/>
              </a:defRPr>
            </a:lvl7pPr>
            <a:lvl8pPr indent="-314325" lvl="7" marL="3657600" rtl="0" algn="l">
              <a:spcBef>
                <a:spcPts val="800"/>
              </a:spcBef>
              <a:spcAft>
                <a:spcPts val="0"/>
              </a:spcAft>
              <a:buSzPts val="1350"/>
              <a:buFont typeface="Roboto"/>
              <a:buChar char="•"/>
              <a:defRPr>
                <a:latin typeface="Roboto"/>
                <a:ea typeface="Roboto"/>
                <a:cs typeface="Roboto"/>
                <a:sym typeface="Roboto"/>
              </a:defRPr>
            </a:lvl8pPr>
            <a:lvl9pPr indent="-314325" lvl="8" marL="4114800" rtl="0" algn="l">
              <a:spcBef>
                <a:spcPts val="800"/>
              </a:spcBef>
              <a:spcAft>
                <a:spcPts val="0"/>
              </a:spcAft>
              <a:buSzPts val="1350"/>
              <a:buFont typeface="Roboto"/>
              <a:buChar char="•"/>
              <a:defRPr>
                <a:latin typeface="Roboto"/>
                <a:ea typeface="Roboto"/>
                <a:cs typeface="Roboto"/>
                <a:sym typeface="Robo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 met normale foto" showMasterSp="0">
  <p:cSld name="dia met normale foto">
    <p:spTree>
      <p:nvGrpSpPr>
        <p:cNvPr id="219" name="Shape 219"/>
        <p:cNvGrpSpPr/>
        <p:nvPr/>
      </p:nvGrpSpPr>
      <p:grpSpPr>
        <a:xfrm>
          <a:off x="0" y="0"/>
          <a:ext cx="0" cy="0"/>
          <a:chOff x="0" y="0"/>
          <a:chExt cx="0" cy="0"/>
        </a:xfrm>
      </p:grpSpPr>
      <p:sp>
        <p:nvSpPr>
          <p:cNvPr id="220" name="Google Shape;220;p50"/>
          <p:cNvSpPr txBox="1"/>
          <p:nvPr>
            <p:ph type="title"/>
          </p:nvPr>
        </p:nvSpPr>
        <p:spPr>
          <a:xfrm>
            <a:off x="565186" y="428875"/>
            <a:ext cx="4529400" cy="9906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dk2"/>
              </a:buClr>
              <a:buSzPts val="3000"/>
              <a:buFont typeface="Poppins SemiBold"/>
              <a:buNone/>
              <a:defRPr sz="3000">
                <a:solidFill>
                  <a:schemeClr val="dk2"/>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1" name="Google Shape;221;p50"/>
          <p:cNvSpPr txBox="1"/>
          <p:nvPr>
            <p:ph idx="1" type="body"/>
          </p:nvPr>
        </p:nvSpPr>
        <p:spPr>
          <a:xfrm>
            <a:off x="564350" y="1543043"/>
            <a:ext cx="4547700" cy="33276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SzPts val="1800"/>
              <a:buFont typeface="Roboto"/>
              <a:buNone/>
              <a:defRPr>
                <a:latin typeface="Roboto"/>
                <a:ea typeface="Roboto"/>
                <a:cs typeface="Roboto"/>
                <a:sym typeface="Roboto"/>
              </a:defRPr>
            </a:lvl1pPr>
            <a:lvl2pPr indent="-228600" lvl="1" marL="914400" rtl="0" algn="l">
              <a:spcBef>
                <a:spcPts val="800"/>
              </a:spcBef>
              <a:spcAft>
                <a:spcPts val="0"/>
              </a:spcAft>
              <a:buSzPts val="1800"/>
              <a:buFont typeface="Roboto"/>
              <a:buNone/>
              <a:defRPr>
                <a:latin typeface="Roboto"/>
                <a:ea typeface="Roboto"/>
                <a:cs typeface="Roboto"/>
                <a:sym typeface="Roboto"/>
              </a:defRPr>
            </a:lvl2pPr>
            <a:lvl3pPr indent="-228600" lvl="2" marL="1371600" rtl="0" algn="l">
              <a:spcBef>
                <a:spcPts val="800"/>
              </a:spcBef>
              <a:spcAft>
                <a:spcPts val="0"/>
              </a:spcAft>
              <a:buSzPts val="1800"/>
              <a:buFont typeface="Roboto"/>
              <a:buNone/>
              <a:defRPr>
                <a:latin typeface="Roboto"/>
                <a:ea typeface="Roboto"/>
                <a:cs typeface="Roboto"/>
                <a:sym typeface="Roboto"/>
              </a:defRPr>
            </a:lvl3pPr>
            <a:lvl4pPr indent="-228600" lvl="3" marL="1828800" rtl="0" algn="l">
              <a:spcBef>
                <a:spcPts val="800"/>
              </a:spcBef>
              <a:spcAft>
                <a:spcPts val="0"/>
              </a:spcAft>
              <a:buSzPts val="1800"/>
              <a:buFont typeface="Roboto"/>
              <a:buNone/>
              <a:defRPr>
                <a:latin typeface="Roboto"/>
                <a:ea typeface="Roboto"/>
                <a:cs typeface="Roboto"/>
                <a:sym typeface="Roboto"/>
              </a:defRPr>
            </a:lvl4pPr>
            <a:lvl5pPr indent="-228600" lvl="4" marL="2286000" rtl="0" algn="l">
              <a:spcBef>
                <a:spcPts val="800"/>
              </a:spcBef>
              <a:spcAft>
                <a:spcPts val="0"/>
              </a:spcAft>
              <a:buSzPts val="1800"/>
              <a:buFont typeface="Roboto"/>
              <a:buNone/>
              <a:defRPr>
                <a:latin typeface="Roboto"/>
                <a:ea typeface="Roboto"/>
                <a:cs typeface="Roboto"/>
                <a:sym typeface="Roboto"/>
              </a:defRPr>
            </a:lvl5pPr>
            <a:lvl6pPr indent="-314325" lvl="5" marL="2743200" rtl="0" algn="l">
              <a:spcBef>
                <a:spcPts val="800"/>
              </a:spcBef>
              <a:spcAft>
                <a:spcPts val="0"/>
              </a:spcAft>
              <a:buSzPts val="1350"/>
              <a:buFont typeface="Roboto"/>
              <a:buChar char="•"/>
              <a:defRPr>
                <a:latin typeface="Roboto"/>
                <a:ea typeface="Roboto"/>
                <a:cs typeface="Roboto"/>
                <a:sym typeface="Roboto"/>
              </a:defRPr>
            </a:lvl6pPr>
            <a:lvl7pPr indent="-314325" lvl="6" marL="3200400" rtl="0" algn="l">
              <a:spcBef>
                <a:spcPts val="800"/>
              </a:spcBef>
              <a:spcAft>
                <a:spcPts val="0"/>
              </a:spcAft>
              <a:buSzPts val="1350"/>
              <a:buFont typeface="Roboto"/>
              <a:buChar char="•"/>
              <a:defRPr>
                <a:latin typeface="Roboto"/>
                <a:ea typeface="Roboto"/>
                <a:cs typeface="Roboto"/>
                <a:sym typeface="Roboto"/>
              </a:defRPr>
            </a:lvl7pPr>
            <a:lvl8pPr indent="-314325" lvl="7" marL="3657600" rtl="0" algn="l">
              <a:spcBef>
                <a:spcPts val="800"/>
              </a:spcBef>
              <a:spcAft>
                <a:spcPts val="0"/>
              </a:spcAft>
              <a:buSzPts val="1350"/>
              <a:buFont typeface="Roboto"/>
              <a:buChar char="•"/>
              <a:defRPr>
                <a:latin typeface="Roboto"/>
                <a:ea typeface="Roboto"/>
                <a:cs typeface="Roboto"/>
                <a:sym typeface="Roboto"/>
              </a:defRPr>
            </a:lvl8pPr>
            <a:lvl9pPr indent="-314325" lvl="8" marL="4114800" rtl="0" algn="l">
              <a:spcBef>
                <a:spcPts val="800"/>
              </a:spcBef>
              <a:spcAft>
                <a:spcPts val="0"/>
              </a:spcAft>
              <a:buSzPts val="1350"/>
              <a:buFont typeface="Roboto"/>
              <a:buChar char="•"/>
              <a:defRPr>
                <a:latin typeface="Roboto"/>
                <a:ea typeface="Roboto"/>
                <a:cs typeface="Roboto"/>
                <a:sym typeface="Roboto"/>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2" name="Shape 222"/>
        <p:cNvGrpSpPr/>
        <p:nvPr/>
      </p:nvGrpSpPr>
      <p:grpSpPr>
        <a:xfrm>
          <a:off x="0" y="0"/>
          <a:ext cx="0" cy="0"/>
          <a:chOff x="0" y="0"/>
          <a:chExt cx="0" cy="0"/>
        </a:xfrm>
      </p:grpSpPr>
      <p:sp>
        <p:nvSpPr>
          <p:cNvPr id="223" name="Google Shape;223;p51"/>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2"/>
              </a:buClr>
              <a:buSzPts val="2800"/>
              <a:buFont typeface="Poppins SemiBold"/>
              <a:buNone/>
              <a:defRPr i="0" sz="2800" u="none" cap="none" strike="noStrike">
                <a:solidFill>
                  <a:schemeClr val="dk2"/>
                </a:solidFill>
                <a:latin typeface="Poppins SemiBold"/>
                <a:ea typeface="Poppins SemiBold"/>
                <a:cs typeface="Poppins SemiBold"/>
                <a:sym typeface="Poppins SemiBold"/>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p:txBody>
      </p:sp>
      <p:sp>
        <p:nvSpPr>
          <p:cNvPr id="224" name="Google Shape;224;p51"/>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1pPr>
            <a:lvl2pPr indent="-228600" lvl="1" marL="9144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2pPr>
            <a:lvl3pPr indent="-228600" lvl="2" marL="13716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3pPr>
            <a:lvl4pPr indent="-228600" lvl="3" marL="18288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4pPr>
            <a:lvl5pPr indent="-228600" lvl="4" marL="22860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5pPr>
            <a:lvl6pPr indent="-228600" lvl="5" marL="27432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6pPr>
            <a:lvl7pPr indent="-228600" lvl="6" marL="32004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7pPr>
            <a:lvl8pPr indent="-228600" lvl="7" marL="3657600" marR="0" rtl="0" algn="l">
              <a:lnSpc>
                <a:spcPct val="115000"/>
              </a:lnSpc>
              <a:spcBef>
                <a:spcPts val="1600"/>
              </a:spcBef>
              <a:spcAft>
                <a:spcPts val="0"/>
              </a:spcAft>
              <a:buClr>
                <a:schemeClr val="dk1"/>
              </a:buClr>
              <a:buSzPts val="1800"/>
              <a:buFont typeface="Roboto"/>
              <a:buNone/>
              <a:defRPr i="0" sz="1800" u="none" cap="none" strike="noStrike">
                <a:solidFill>
                  <a:schemeClr val="dk1"/>
                </a:solidFill>
                <a:latin typeface="Roboto"/>
                <a:ea typeface="Roboto"/>
                <a:cs typeface="Roboto"/>
                <a:sym typeface="Roboto"/>
              </a:defRPr>
            </a:lvl8pPr>
            <a:lvl9pPr indent="-228600" lvl="8" marL="4114800" marR="0" rtl="0" algn="l">
              <a:lnSpc>
                <a:spcPct val="115000"/>
              </a:lnSpc>
              <a:spcBef>
                <a:spcPts val="1600"/>
              </a:spcBef>
              <a:spcAft>
                <a:spcPts val="1600"/>
              </a:spcAft>
              <a:buClr>
                <a:schemeClr val="dk1"/>
              </a:buClr>
              <a:buSzPts val="1800"/>
              <a:buFont typeface="Roboto"/>
              <a:buNone/>
              <a:defRPr i="0" sz="1800" u="none" cap="none" strike="noStrike">
                <a:solidFill>
                  <a:schemeClr val="dk1"/>
                </a:solidFill>
                <a:latin typeface="Roboto"/>
                <a:ea typeface="Roboto"/>
                <a:cs typeface="Roboto"/>
                <a:sym typeface="Roboto"/>
              </a:defRPr>
            </a:lvl9pPr>
          </a:lstStyle>
          <a:p/>
        </p:txBody>
      </p:sp>
      <p:sp>
        <p:nvSpPr>
          <p:cNvPr id="225" name="Google Shape;225;p5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sp>
        <p:nvSpPr>
          <p:cNvPr id="226" name="Google Shape;226;p51"/>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Poppins"/>
              <a:ea typeface="Poppins"/>
              <a:cs typeface="Poppins"/>
              <a:sym typeface="Poppi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 met normale foto" showMasterSp="0">
  <p:cSld name="dia met normale foto">
    <p:spTree>
      <p:nvGrpSpPr>
        <p:cNvPr id="23" name="Shape 23"/>
        <p:cNvGrpSpPr/>
        <p:nvPr/>
      </p:nvGrpSpPr>
      <p:grpSpPr>
        <a:xfrm>
          <a:off x="0" y="0"/>
          <a:ext cx="0" cy="0"/>
          <a:chOff x="0" y="0"/>
          <a:chExt cx="0" cy="0"/>
        </a:xfrm>
      </p:grpSpPr>
      <p:sp>
        <p:nvSpPr>
          <p:cNvPr id="24" name="Google Shape;24;p6"/>
          <p:cNvSpPr txBox="1"/>
          <p:nvPr>
            <p:ph type="title"/>
          </p:nvPr>
        </p:nvSpPr>
        <p:spPr>
          <a:xfrm>
            <a:off x="565186" y="428875"/>
            <a:ext cx="4529400" cy="9906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dk2"/>
              </a:buClr>
              <a:buSzPts val="3000"/>
              <a:buFont typeface="Poppins SemiBold"/>
              <a:buChar char="●"/>
              <a:defRPr sz="3000">
                <a:solidFill>
                  <a:schemeClr val="dk2"/>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5" name="Google Shape;25;p6"/>
          <p:cNvSpPr txBox="1"/>
          <p:nvPr>
            <p:ph idx="1" type="body"/>
          </p:nvPr>
        </p:nvSpPr>
        <p:spPr>
          <a:xfrm>
            <a:off x="564350" y="1543043"/>
            <a:ext cx="4547700" cy="33276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SzPts val="1400"/>
              <a:buFont typeface="Roboto"/>
              <a:buChar char="●"/>
              <a:defRPr>
                <a:latin typeface="Roboto"/>
                <a:ea typeface="Roboto"/>
                <a:cs typeface="Roboto"/>
                <a:sym typeface="Roboto"/>
              </a:defRPr>
            </a:lvl1pPr>
            <a:lvl2pPr indent="-317500" lvl="1" marL="914400" rtl="0" algn="l">
              <a:spcBef>
                <a:spcPts val="800"/>
              </a:spcBef>
              <a:spcAft>
                <a:spcPts val="0"/>
              </a:spcAft>
              <a:buSzPts val="1400"/>
              <a:buFont typeface="Roboto"/>
              <a:buChar char="○"/>
              <a:defRPr>
                <a:latin typeface="Roboto"/>
                <a:ea typeface="Roboto"/>
                <a:cs typeface="Roboto"/>
                <a:sym typeface="Roboto"/>
              </a:defRPr>
            </a:lvl2pPr>
            <a:lvl3pPr indent="-317500" lvl="2" marL="1371600" rtl="0" algn="l">
              <a:spcBef>
                <a:spcPts val="800"/>
              </a:spcBef>
              <a:spcAft>
                <a:spcPts val="0"/>
              </a:spcAft>
              <a:buSzPts val="1400"/>
              <a:buFont typeface="Roboto"/>
              <a:buChar char="■"/>
              <a:defRPr>
                <a:latin typeface="Roboto"/>
                <a:ea typeface="Roboto"/>
                <a:cs typeface="Roboto"/>
                <a:sym typeface="Roboto"/>
              </a:defRPr>
            </a:lvl3pPr>
            <a:lvl4pPr indent="-317500" lvl="3" marL="1828800" rtl="0" algn="l">
              <a:spcBef>
                <a:spcPts val="800"/>
              </a:spcBef>
              <a:spcAft>
                <a:spcPts val="0"/>
              </a:spcAft>
              <a:buSzPts val="1400"/>
              <a:buFont typeface="Roboto"/>
              <a:buChar char="●"/>
              <a:defRPr>
                <a:latin typeface="Roboto"/>
                <a:ea typeface="Roboto"/>
                <a:cs typeface="Roboto"/>
                <a:sym typeface="Roboto"/>
              </a:defRPr>
            </a:lvl4pPr>
            <a:lvl5pPr indent="-317500" lvl="4" marL="2286000" rtl="0" algn="l">
              <a:spcBef>
                <a:spcPts val="800"/>
              </a:spcBef>
              <a:spcAft>
                <a:spcPts val="0"/>
              </a:spcAft>
              <a:buSzPts val="1400"/>
              <a:buFont typeface="Roboto"/>
              <a:buChar char="○"/>
              <a:defRPr>
                <a:latin typeface="Roboto"/>
                <a:ea typeface="Roboto"/>
                <a:cs typeface="Roboto"/>
                <a:sym typeface="Roboto"/>
              </a:defRPr>
            </a:lvl5pPr>
            <a:lvl6pPr indent="-317500" lvl="5" marL="2743200" rtl="0" algn="l">
              <a:spcBef>
                <a:spcPts val="800"/>
              </a:spcBef>
              <a:spcAft>
                <a:spcPts val="0"/>
              </a:spcAft>
              <a:buSzPts val="1400"/>
              <a:buFont typeface="Roboto"/>
              <a:buChar char="■"/>
              <a:defRPr>
                <a:latin typeface="Roboto"/>
                <a:ea typeface="Roboto"/>
                <a:cs typeface="Roboto"/>
                <a:sym typeface="Roboto"/>
              </a:defRPr>
            </a:lvl6pPr>
            <a:lvl7pPr indent="-317500" lvl="6" marL="3200400" rtl="0" algn="l">
              <a:spcBef>
                <a:spcPts val="800"/>
              </a:spcBef>
              <a:spcAft>
                <a:spcPts val="0"/>
              </a:spcAft>
              <a:buSzPts val="1400"/>
              <a:buFont typeface="Roboto"/>
              <a:buChar char="●"/>
              <a:defRPr>
                <a:latin typeface="Roboto"/>
                <a:ea typeface="Roboto"/>
                <a:cs typeface="Roboto"/>
                <a:sym typeface="Roboto"/>
              </a:defRPr>
            </a:lvl7pPr>
            <a:lvl8pPr indent="-317500" lvl="7" marL="3657600" rtl="0" algn="l">
              <a:spcBef>
                <a:spcPts val="800"/>
              </a:spcBef>
              <a:spcAft>
                <a:spcPts val="0"/>
              </a:spcAft>
              <a:buSzPts val="1400"/>
              <a:buFont typeface="Roboto"/>
              <a:buChar char="○"/>
              <a:defRPr>
                <a:latin typeface="Roboto"/>
                <a:ea typeface="Roboto"/>
                <a:cs typeface="Roboto"/>
                <a:sym typeface="Roboto"/>
              </a:defRPr>
            </a:lvl8pPr>
            <a:lvl9pPr indent="-317500" lvl="8" marL="4114800" rtl="0" algn="l">
              <a:spcBef>
                <a:spcPts val="80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blue">
  <p:cSld name="Chapter blue">
    <p:bg>
      <p:bgPr>
        <a:solidFill>
          <a:schemeClr val="dk2"/>
        </a:solidFill>
      </p:bgPr>
    </p:bg>
    <p:spTree>
      <p:nvGrpSpPr>
        <p:cNvPr id="227" name="Shape 227"/>
        <p:cNvGrpSpPr/>
        <p:nvPr/>
      </p:nvGrpSpPr>
      <p:grpSpPr>
        <a:xfrm>
          <a:off x="0" y="0"/>
          <a:ext cx="0" cy="0"/>
          <a:chOff x="0" y="0"/>
          <a:chExt cx="0" cy="0"/>
        </a:xfrm>
      </p:grpSpPr>
      <p:pic>
        <p:nvPicPr>
          <p:cNvPr id="228" name="Google Shape;228;p52"/>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229" name="Google Shape;229;p52"/>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30" name="Shape 230"/>
        <p:cNvGrpSpPr/>
        <p:nvPr/>
      </p:nvGrpSpPr>
      <p:grpSpPr>
        <a:xfrm>
          <a:off x="0" y="0"/>
          <a:ext cx="0" cy="0"/>
          <a:chOff x="0" y="0"/>
          <a:chExt cx="0" cy="0"/>
        </a:xfrm>
      </p:grpSpPr>
      <p:sp>
        <p:nvSpPr>
          <p:cNvPr id="231" name="Google Shape;231;p53"/>
          <p:cNvSpPr txBox="1"/>
          <p:nvPr>
            <p:ph type="title"/>
          </p:nvPr>
        </p:nvSpPr>
        <p:spPr>
          <a:xfrm>
            <a:off x="936000" y="612000"/>
            <a:ext cx="5832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p53"/>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33" name="Google Shape;233;p53"/>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blauwe achtergrond" showMasterSp="0">
  <p:cSld name="logoblauwe achtergrond">
    <p:spTree>
      <p:nvGrpSpPr>
        <p:cNvPr id="234" name="Shape 234"/>
        <p:cNvGrpSpPr/>
        <p:nvPr/>
      </p:nvGrpSpPr>
      <p:grpSpPr>
        <a:xfrm>
          <a:off x="0" y="0"/>
          <a:ext cx="0" cy="0"/>
          <a:chOff x="0" y="0"/>
          <a:chExt cx="0" cy="0"/>
        </a:xfrm>
      </p:grpSpPr>
      <p:pic>
        <p:nvPicPr>
          <p:cNvPr id="235" name="Google Shape;235;p5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36" name="Google Shape;236;p54"/>
          <p:cNvSpPr txBox="1"/>
          <p:nvPr>
            <p:ph type="title"/>
          </p:nvPr>
        </p:nvSpPr>
        <p:spPr>
          <a:xfrm>
            <a:off x="576000" y="414338"/>
            <a:ext cx="7746300" cy="552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37" name="Google Shape;237;p54"/>
          <p:cNvSpPr txBox="1"/>
          <p:nvPr>
            <p:ph idx="1" type="body"/>
          </p:nvPr>
        </p:nvSpPr>
        <p:spPr>
          <a:xfrm>
            <a:off x="576350" y="1450775"/>
            <a:ext cx="7746300" cy="3092100"/>
          </a:xfrm>
          <a:prstGeom prst="rect">
            <a:avLst/>
          </a:prstGeom>
          <a:noFill/>
          <a:ln>
            <a:noFill/>
          </a:ln>
        </p:spPr>
        <p:txBody>
          <a:bodyPr anchorCtr="0" anchor="t" bIns="34275" lIns="68575" spcFirstLastPara="1" rIns="68575" wrap="square" tIns="34275">
            <a:noAutofit/>
          </a:bodyPr>
          <a:lstStyle>
            <a:lvl1pPr indent="-228600" lvl="0" marL="4572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1pPr>
            <a:lvl2pPr indent="-228600" lvl="1" marL="9144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2pPr>
            <a:lvl3pPr indent="-228600" lvl="2" marL="13716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3pPr>
            <a:lvl4pPr indent="-228600" lvl="3" marL="18288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4pPr>
            <a:lvl5pPr indent="-228600" lvl="4" marL="22860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5pPr>
            <a:lvl6pPr indent="-314325" lvl="5" marL="27432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6pPr>
            <a:lvl7pPr indent="-314325" lvl="6" marL="32004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7pPr>
            <a:lvl8pPr indent="-314325" lvl="7" marL="36576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8pPr>
            <a:lvl9pPr indent="-314325" lvl="8" marL="41148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9pPr>
          </a:lstStyle>
          <a:p/>
        </p:txBody>
      </p:sp>
      <p:sp>
        <p:nvSpPr>
          <p:cNvPr id="238" name="Google Shape;238;p54"/>
          <p:cNvSpPr txBox="1"/>
          <p:nvPr>
            <p:ph idx="2" type="subTitle"/>
          </p:nvPr>
        </p:nvSpPr>
        <p:spPr>
          <a:xfrm>
            <a:off x="576000" y="11123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9" name="Shape 239"/>
        <p:cNvGrpSpPr/>
        <p:nvPr/>
      </p:nvGrpSpPr>
      <p:grpSpPr>
        <a:xfrm>
          <a:off x="0" y="0"/>
          <a:ext cx="0" cy="0"/>
          <a:chOff x="0" y="0"/>
          <a:chExt cx="0" cy="0"/>
        </a:xfrm>
      </p:grpSpPr>
      <p:sp>
        <p:nvSpPr>
          <p:cNvPr id="240" name="Google Shape;240;p55"/>
          <p:cNvSpPr txBox="1"/>
          <p:nvPr>
            <p:ph hasCustomPrompt="1" type="title"/>
          </p:nvPr>
        </p:nvSpPr>
        <p:spPr>
          <a:xfrm>
            <a:off x="311700" y="1106125"/>
            <a:ext cx="8520600" cy="1963500"/>
          </a:xfrm>
          <a:prstGeom prst="rect">
            <a:avLst/>
          </a:prstGeom>
        </p:spPr>
        <p:txBody>
          <a:bodyPr anchorCtr="0" anchor="b" bIns="0" lIns="0" spcFirstLastPara="1" rIns="0" wrap="square" tIns="0">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1" name="Google Shape;241;p55"/>
          <p:cNvSpPr txBox="1"/>
          <p:nvPr>
            <p:ph idx="1" type="body"/>
          </p:nvPr>
        </p:nvSpPr>
        <p:spPr>
          <a:xfrm>
            <a:off x="311700" y="3152225"/>
            <a:ext cx="8520600" cy="13008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800"/>
              <a:buNone/>
              <a:defRPr/>
            </a:lvl1pPr>
            <a:lvl2pPr indent="-228600" lvl="1" marL="914400" rtl="0" algn="ctr">
              <a:spcBef>
                <a:spcPts val="0"/>
              </a:spcBef>
              <a:spcAft>
                <a:spcPts val="0"/>
              </a:spcAft>
              <a:buSzPts val="1800"/>
              <a:buNone/>
              <a:defRPr/>
            </a:lvl2pPr>
            <a:lvl3pPr indent="-228600" lvl="2" marL="1371600" rtl="0" algn="ctr">
              <a:spcBef>
                <a:spcPts val="0"/>
              </a:spcBef>
              <a:spcAft>
                <a:spcPts val="0"/>
              </a:spcAft>
              <a:buSzPts val="1800"/>
              <a:buNone/>
              <a:defRPr/>
            </a:lvl3pPr>
            <a:lvl4pPr indent="-228600" lvl="3" marL="1828800" rtl="0" algn="ctr">
              <a:spcBef>
                <a:spcPts val="0"/>
              </a:spcBef>
              <a:spcAft>
                <a:spcPts val="0"/>
              </a:spcAft>
              <a:buSzPts val="1800"/>
              <a:buNone/>
              <a:defRPr/>
            </a:lvl4pPr>
            <a:lvl5pPr indent="-228600" lvl="4" marL="2286000" rtl="0" algn="ctr">
              <a:spcBef>
                <a:spcPts val="0"/>
              </a:spcBef>
              <a:spcAft>
                <a:spcPts val="0"/>
              </a:spcAft>
              <a:buSzPts val="1800"/>
              <a:buNone/>
              <a:defRPr/>
            </a:lvl5pPr>
            <a:lvl6pPr indent="-314325" lvl="5" marL="2743200" rtl="0" algn="ctr">
              <a:spcBef>
                <a:spcPts val="375"/>
              </a:spcBef>
              <a:spcAft>
                <a:spcPts val="0"/>
              </a:spcAft>
              <a:buSzPts val="1350"/>
              <a:buChar char="•"/>
              <a:defRPr/>
            </a:lvl6pPr>
            <a:lvl7pPr indent="-314325" lvl="6" marL="3200400" rtl="0" algn="ctr">
              <a:spcBef>
                <a:spcPts val="375"/>
              </a:spcBef>
              <a:spcAft>
                <a:spcPts val="0"/>
              </a:spcAft>
              <a:buSzPts val="1350"/>
              <a:buChar char="•"/>
              <a:defRPr/>
            </a:lvl7pPr>
            <a:lvl8pPr indent="-314325" lvl="7" marL="3657600" rtl="0" algn="ctr">
              <a:spcBef>
                <a:spcPts val="375"/>
              </a:spcBef>
              <a:spcAft>
                <a:spcPts val="0"/>
              </a:spcAft>
              <a:buSzPts val="1350"/>
              <a:buChar char="•"/>
              <a:defRPr/>
            </a:lvl8pPr>
            <a:lvl9pPr indent="-314325" lvl="8" marL="4114800" rtl="0" algn="ctr">
              <a:spcBef>
                <a:spcPts val="375"/>
              </a:spcBef>
              <a:spcAft>
                <a:spcPts val="0"/>
              </a:spcAft>
              <a:buSzPts val="1350"/>
              <a:buChar char="•"/>
              <a:defRPr/>
            </a:lvl9pPr>
          </a:lstStyle>
          <a:p/>
        </p:txBody>
      </p:sp>
      <p:sp>
        <p:nvSpPr>
          <p:cNvPr id="242" name="Google Shape;242;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3" name="Shape 243"/>
        <p:cNvGrpSpPr/>
        <p:nvPr/>
      </p:nvGrpSpPr>
      <p:grpSpPr>
        <a:xfrm>
          <a:off x="0" y="0"/>
          <a:ext cx="0" cy="0"/>
          <a:chOff x="0" y="0"/>
          <a:chExt cx="0" cy="0"/>
        </a:xfrm>
      </p:grpSpPr>
      <p:sp>
        <p:nvSpPr>
          <p:cNvPr id="244" name="Google Shape;244;p56"/>
          <p:cNvSpPr txBox="1"/>
          <p:nvPr>
            <p:ph type="title"/>
          </p:nvPr>
        </p:nvSpPr>
        <p:spPr>
          <a:xfrm>
            <a:off x="490250" y="450150"/>
            <a:ext cx="6367800" cy="40908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45" name="Google Shape;245;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je achtergrond" showMasterSp="0">
  <p:cSld name="oranje achtergrond">
    <p:spTree>
      <p:nvGrpSpPr>
        <p:cNvPr id="246" name="Shape 246"/>
        <p:cNvGrpSpPr/>
        <p:nvPr/>
      </p:nvGrpSpPr>
      <p:grpSpPr>
        <a:xfrm>
          <a:off x="0" y="0"/>
          <a:ext cx="0" cy="0"/>
          <a:chOff x="0" y="0"/>
          <a:chExt cx="0" cy="0"/>
        </a:xfrm>
      </p:grpSpPr>
      <p:pic>
        <p:nvPicPr>
          <p:cNvPr id="247" name="Google Shape;247;p5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48" name="Google Shape;248;p57"/>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49" name="Google Shape;249;p57"/>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1pPr>
            <a:lvl2pPr indent="-228600" lvl="1" marL="9144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2pPr>
            <a:lvl3pPr indent="-228600" lvl="2" marL="13716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3pPr>
            <a:lvl4pPr indent="-228600" lvl="3" marL="18288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4pPr>
            <a:lvl5pPr indent="-228600" lvl="4" marL="22860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5pPr>
            <a:lvl6pPr indent="-314325" lvl="5" marL="27432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6pPr>
            <a:lvl7pPr indent="-314325" lvl="6" marL="32004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7pPr>
            <a:lvl8pPr indent="-314325" lvl="7" marL="36576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8pPr>
            <a:lvl9pPr indent="-314325" lvl="8" marL="41148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9pPr>
          </a:lstStyle>
          <a:p/>
        </p:txBody>
      </p:sp>
      <p:sp>
        <p:nvSpPr>
          <p:cNvPr id="250" name="Google Shape;250;p57"/>
          <p:cNvSpPr txBox="1"/>
          <p:nvPr>
            <p:ph idx="2" type="subTitle"/>
          </p:nvPr>
        </p:nvSpPr>
        <p:spPr>
          <a:xfrm>
            <a:off x="565200" y="11123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1" name="Shape 251"/>
        <p:cNvGrpSpPr/>
        <p:nvPr/>
      </p:nvGrpSpPr>
      <p:grpSpPr>
        <a:xfrm>
          <a:off x="0" y="0"/>
          <a:ext cx="0" cy="0"/>
          <a:chOff x="0" y="0"/>
          <a:chExt cx="0" cy="0"/>
        </a:xfrm>
      </p:grpSpPr>
      <p:sp>
        <p:nvSpPr>
          <p:cNvPr id="252" name="Google Shape;252;p58"/>
          <p:cNvSpPr txBox="1"/>
          <p:nvPr>
            <p:ph idx="1" type="body"/>
          </p:nvPr>
        </p:nvSpPr>
        <p:spPr>
          <a:xfrm>
            <a:off x="496150" y="4230575"/>
            <a:ext cx="8525400" cy="605100"/>
          </a:xfrm>
          <a:prstGeom prst="rect">
            <a:avLst/>
          </a:prstGeom>
        </p:spPr>
        <p:txBody>
          <a:bodyPr anchorCtr="0" anchor="ctr" bIns="0" lIns="0" spcFirstLastPara="1" rIns="0" wrap="square" tIns="0">
            <a:noAutofit/>
          </a:bodyPr>
          <a:lstStyle>
            <a:lvl1pPr indent="-228600" lvl="0" marL="457200" rtl="0">
              <a:lnSpc>
                <a:spcPct val="100000"/>
              </a:lnSpc>
              <a:spcBef>
                <a:spcPts val="0"/>
              </a:spcBef>
              <a:spcAft>
                <a:spcPts val="0"/>
              </a:spcAft>
              <a:buSzPts val="1800"/>
              <a:buNone/>
              <a:defRPr/>
            </a:lvl1pPr>
          </a:lstStyle>
          <a:p/>
        </p:txBody>
      </p:sp>
      <p:sp>
        <p:nvSpPr>
          <p:cNvPr id="253" name="Google Shape;25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y tuned white">
  <p:cSld name="Stay tuned white">
    <p:bg>
      <p:bgPr>
        <a:blipFill>
          <a:blip r:embed="rId2">
            <a:alphaModFix/>
          </a:blip>
          <a:stretch>
            <a:fillRect/>
          </a:stretch>
        </a:blipFill>
      </p:bgPr>
    </p:bg>
    <p:spTree>
      <p:nvGrpSpPr>
        <p:cNvPr id="254" name="Shape 254"/>
        <p:cNvGrpSpPr/>
        <p:nvPr/>
      </p:nvGrpSpPr>
      <p:grpSpPr>
        <a:xfrm>
          <a:off x="0" y="0"/>
          <a:ext cx="0" cy="0"/>
          <a:chOff x="0" y="0"/>
          <a:chExt cx="0" cy="0"/>
        </a:xfrm>
      </p:grpSpPr>
      <p:sp>
        <p:nvSpPr>
          <p:cNvPr id="255" name="Google Shape;255;p59"/>
          <p:cNvSpPr txBox="1"/>
          <p:nvPr>
            <p:ph type="ctrTitle"/>
          </p:nvPr>
        </p:nvSpPr>
        <p:spPr>
          <a:xfrm>
            <a:off x="1296364" y="1440000"/>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Kalam"/>
              <a:buNone/>
              <a:defRPr b="1" i="0" sz="4500">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56" name="Google Shape;256;p59"/>
          <p:cNvGrpSpPr/>
          <p:nvPr/>
        </p:nvGrpSpPr>
        <p:grpSpPr>
          <a:xfrm>
            <a:off x="2361474" y="4180064"/>
            <a:ext cx="299495" cy="299749"/>
            <a:chOff x="1182062" y="4186642"/>
            <a:chExt cx="299495" cy="299749"/>
          </a:xfrm>
        </p:grpSpPr>
        <p:sp>
          <p:nvSpPr>
            <p:cNvPr id="257" name="Google Shape;257;p59"/>
            <p:cNvSpPr/>
            <p:nvPr/>
          </p:nvSpPr>
          <p:spPr>
            <a:xfrm>
              <a:off x="1182062" y="4186642"/>
              <a:ext cx="71593" cy="71593"/>
            </a:xfrm>
            <a:custGeom>
              <a:rect b="b" l="l" r="r" t="t"/>
              <a:pathLst>
                <a:path extrusionOk="0" h="71593" w="71593">
                  <a:moveTo>
                    <a:pt x="35797" y="71593"/>
                  </a:moveTo>
                  <a:cubicBezTo>
                    <a:pt x="55567" y="71593"/>
                    <a:pt x="71594" y="55566"/>
                    <a:pt x="71593" y="35796"/>
                  </a:cubicBezTo>
                  <a:cubicBezTo>
                    <a:pt x="71593" y="16027"/>
                    <a:pt x="55566" y="0"/>
                    <a:pt x="35796" y="0"/>
                  </a:cubicBezTo>
                  <a:cubicBezTo>
                    <a:pt x="16027" y="0"/>
                    <a:pt x="0" y="16027"/>
                    <a:pt x="0" y="35797"/>
                  </a:cubicBezTo>
                  <a:cubicBezTo>
                    <a:pt x="0" y="35839"/>
                    <a:pt x="0" y="35882"/>
                    <a:pt x="0" y="35924"/>
                  </a:cubicBezTo>
                  <a:cubicBezTo>
                    <a:pt x="0" y="55624"/>
                    <a:pt x="15970" y="71594"/>
                    <a:pt x="35669" y="71594"/>
                  </a:cubicBezTo>
                  <a:cubicBezTo>
                    <a:pt x="35712" y="71594"/>
                    <a:pt x="35754" y="71594"/>
                    <a:pt x="35797" y="7159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58" name="Google Shape;258;p59"/>
            <p:cNvSpPr/>
            <p:nvPr/>
          </p:nvSpPr>
          <p:spPr>
            <a:xfrm>
              <a:off x="1286268" y="4284292"/>
              <a:ext cx="195289" cy="201972"/>
            </a:xfrm>
            <a:custGeom>
              <a:rect b="b" l="l" r="r" t="t"/>
              <a:pathLst>
                <a:path extrusionOk="0" h="201972" w="195289">
                  <a:moveTo>
                    <a:pt x="195290" y="92289"/>
                  </a:moveTo>
                  <a:cubicBezTo>
                    <a:pt x="195290" y="38403"/>
                    <a:pt x="186500" y="186"/>
                    <a:pt x="123696" y="186"/>
                  </a:cubicBezTo>
                  <a:cubicBezTo>
                    <a:pt x="100260" y="-1620"/>
                    <a:pt x="77783" y="9840"/>
                    <a:pt x="65479" y="29868"/>
                  </a:cubicBezTo>
                  <a:lnTo>
                    <a:pt x="65479" y="186"/>
                  </a:lnTo>
                  <a:lnTo>
                    <a:pt x="0" y="186"/>
                  </a:lnTo>
                  <a:lnTo>
                    <a:pt x="0" y="201972"/>
                  </a:lnTo>
                  <a:lnTo>
                    <a:pt x="65479" y="201972"/>
                  </a:lnTo>
                  <a:lnTo>
                    <a:pt x="65479" y="102990"/>
                  </a:lnTo>
                  <a:cubicBezTo>
                    <a:pt x="65479" y="76875"/>
                    <a:pt x="65479" y="52034"/>
                    <a:pt x="97708" y="52034"/>
                  </a:cubicBezTo>
                  <a:cubicBezTo>
                    <a:pt x="129938" y="52034"/>
                    <a:pt x="130193" y="77512"/>
                    <a:pt x="130193" y="104519"/>
                  </a:cubicBezTo>
                  <a:lnTo>
                    <a:pt x="130193" y="201717"/>
                  </a:lnTo>
                  <a:lnTo>
                    <a:pt x="195290" y="201717"/>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59" name="Google Shape;259;p59"/>
            <p:cNvSpPr/>
            <p:nvPr/>
          </p:nvSpPr>
          <p:spPr>
            <a:xfrm>
              <a:off x="1182063" y="4284478"/>
              <a:ext cx="71593" cy="201913"/>
            </a:xfrm>
            <a:custGeom>
              <a:rect b="b" l="l" r="r" t="t"/>
              <a:pathLst>
                <a:path extrusionOk="0" h="201913" w="71593">
                  <a:moveTo>
                    <a:pt x="0" y="0"/>
                  </a:moveTo>
                  <a:lnTo>
                    <a:pt x="71593" y="0"/>
                  </a:lnTo>
                  <a:lnTo>
                    <a:pt x="71593" y="201914"/>
                  </a:lnTo>
                  <a:lnTo>
                    <a:pt x="0" y="201914"/>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grpSp>
      <p:sp>
        <p:nvSpPr>
          <p:cNvPr id="260" name="Google Shape;260;p59"/>
          <p:cNvSpPr/>
          <p:nvPr/>
        </p:nvSpPr>
        <p:spPr>
          <a:xfrm>
            <a:off x="1808383" y="4258433"/>
            <a:ext cx="299546" cy="208729"/>
          </a:xfrm>
          <a:custGeom>
            <a:rect b="b" l="l" r="r" t="t"/>
            <a:pathLst>
              <a:path extrusionOk="0" h="208729" w="299546">
                <a:moveTo>
                  <a:pt x="117289" y="153405"/>
                </a:moveTo>
                <a:lnTo>
                  <a:pt x="117289" y="55329"/>
                </a:lnTo>
                <a:lnTo>
                  <a:pt x="208500" y="104367"/>
                </a:lnTo>
                <a:close/>
                <a:moveTo>
                  <a:pt x="287737" y="26913"/>
                </a:moveTo>
                <a:cubicBezTo>
                  <a:pt x="282115" y="16583"/>
                  <a:pt x="272045" y="9027"/>
                  <a:pt x="260093" y="6171"/>
                </a:cubicBezTo>
                <a:cubicBezTo>
                  <a:pt x="223637" y="1378"/>
                  <a:pt x="186828" y="-627"/>
                  <a:pt x="150028" y="176"/>
                </a:cubicBezTo>
                <a:lnTo>
                  <a:pt x="150028" y="176"/>
                </a:lnTo>
                <a:cubicBezTo>
                  <a:pt x="113185" y="-637"/>
                  <a:pt x="76333" y="1368"/>
                  <a:pt x="39835" y="6171"/>
                </a:cubicBezTo>
                <a:cubicBezTo>
                  <a:pt x="27828" y="8982"/>
                  <a:pt x="17701" y="16546"/>
                  <a:pt x="12064" y="26913"/>
                </a:cubicBezTo>
                <a:cubicBezTo>
                  <a:pt x="3004" y="51807"/>
                  <a:pt x="-1014" y="78079"/>
                  <a:pt x="217" y="104367"/>
                </a:cubicBezTo>
                <a:cubicBezTo>
                  <a:pt x="-1014" y="130655"/>
                  <a:pt x="3004" y="156927"/>
                  <a:pt x="12064" y="181820"/>
                </a:cubicBezTo>
                <a:cubicBezTo>
                  <a:pt x="17701" y="192187"/>
                  <a:pt x="27828" y="199751"/>
                  <a:pt x="39835" y="202562"/>
                </a:cubicBezTo>
                <a:cubicBezTo>
                  <a:pt x="76249" y="207353"/>
                  <a:pt x="113015" y="209357"/>
                  <a:pt x="149773" y="208557"/>
                </a:cubicBezTo>
                <a:lnTo>
                  <a:pt x="149773" y="208557"/>
                </a:lnTo>
                <a:cubicBezTo>
                  <a:pt x="186574" y="209360"/>
                  <a:pt x="223382" y="207355"/>
                  <a:pt x="259839" y="202562"/>
                </a:cubicBezTo>
                <a:cubicBezTo>
                  <a:pt x="271791" y="199706"/>
                  <a:pt x="281861" y="192150"/>
                  <a:pt x="287482" y="181820"/>
                </a:cubicBezTo>
                <a:cubicBezTo>
                  <a:pt x="296542" y="156927"/>
                  <a:pt x="300561" y="130655"/>
                  <a:pt x="299330" y="104367"/>
                </a:cubicBezTo>
                <a:cubicBezTo>
                  <a:pt x="300561" y="78079"/>
                  <a:pt x="296542" y="51807"/>
                  <a:pt x="287482" y="2691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61" name="Google Shape;261;p59"/>
          <p:cNvSpPr/>
          <p:nvPr/>
        </p:nvSpPr>
        <p:spPr>
          <a:xfrm>
            <a:off x="1296000" y="4226746"/>
            <a:ext cx="312406" cy="234775"/>
          </a:xfrm>
          <a:custGeom>
            <a:rect b="b" l="l" r="r" t="t"/>
            <a:pathLst>
              <a:path extrusionOk="0" h="234775" w="312406">
                <a:moveTo>
                  <a:pt x="312407" y="27654"/>
                </a:moveTo>
                <a:cubicBezTo>
                  <a:pt x="300642" y="32421"/>
                  <a:pt x="288245" y="35554"/>
                  <a:pt x="275579" y="36961"/>
                </a:cubicBezTo>
                <a:cubicBezTo>
                  <a:pt x="288582" y="29611"/>
                  <a:pt x="298442" y="17983"/>
                  <a:pt x="303374" y="4184"/>
                </a:cubicBezTo>
                <a:cubicBezTo>
                  <a:pt x="290693" y="11098"/>
                  <a:pt x="276942" y="15972"/>
                  <a:pt x="262655" y="18617"/>
                </a:cubicBezTo>
                <a:cubicBezTo>
                  <a:pt x="249127" y="6562"/>
                  <a:pt x="231407" y="-86"/>
                  <a:pt x="213042" y="3"/>
                </a:cubicBezTo>
                <a:cubicBezTo>
                  <a:pt x="180118" y="-302"/>
                  <a:pt x="153172" y="25356"/>
                  <a:pt x="152858" y="57313"/>
                </a:cubicBezTo>
                <a:cubicBezTo>
                  <a:pt x="152852" y="57903"/>
                  <a:pt x="152855" y="58492"/>
                  <a:pt x="152868" y="59082"/>
                </a:cubicBezTo>
                <a:cubicBezTo>
                  <a:pt x="152858" y="63627"/>
                  <a:pt x="153418" y="68157"/>
                  <a:pt x="154536" y="72570"/>
                </a:cubicBezTo>
                <a:cubicBezTo>
                  <a:pt x="103638" y="70583"/>
                  <a:pt x="55897" y="48099"/>
                  <a:pt x="22791" y="10524"/>
                </a:cubicBezTo>
                <a:cubicBezTo>
                  <a:pt x="16994" y="19499"/>
                  <a:pt x="13912" y="29875"/>
                  <a:pt x="13897" y="40468"/>
                </a:cubicBezTo>
                <a:cubicBezTo>
                  <a:pt x="14179" y="60538"/>
                  <a:pt x="25037" y="79069"/>
                  <a:pt x="42664" y="89566"/>
                </a:cubicBezTo>
                <a:cubicBezTo>
                  <a:pt x="32615" y="89275"/>
                  <a:pt x="22770" y="86736"/>
                  <a:pt x="13897" y="82147"/>
                </a:cubicBezTo>
                <a:lnTo>
                  <a:pt x="13897" y="82956"/>
                </a:lnTo>
                <a:cubicBezTo>
                  <a:pt x="13897" y="111527"/>
                  <a:pt x="34961" y="136004"/>
                  <a:pt x="63927" y="141091"/>
                </a:cubicBezTo>
                <a:cubicBezTo>
                  <a:pt x="58440" y="142505"/>
                  <a:pt x="52788" y="143231"/>
                  <a:pt x="47111" y="143250"/>
                </a:cubicBezTo>
                <a:cubicBezTo>
                  <a:pt x="43056" y="143237"/>
                  <a:pt x="39010" y="142876"/>
                  <a:pt x="35021" y="142171"/>
                </a:cubicBezTo>
                <a:cubicBezTo>
                  <a:pt x="44246" y="166532"/>
                  <a:pt x="68176" y="182699"/>
                  <a:pt x="94917" y="182636"/>
                </a:cubicBezTo>
                <a:cubicBezTo>
                  <a:pt x="71974" y="199446"/>
                  <a:pt x="44033" y="208581"/>
                  <a:pt x="15287" y="208668"/>
                </a:cubicBezTo>
                <a:cubicBezTo>
                  <a:pt x="10177" y="208627"/>
                  <a:pt x="5074" y="208312"/>
                  <a:pt x="0" y="207724"/>
                </a:cubicBezTo>
                <a:cubicBezTo>
                  <a:pt x="29796" y="225723"/>
                  <a:pt x="64271" y="235083"/>
                  <a:pt x="99364" y="234701"/>
                </a:cubicBezTo>
                <a:cubicBezTo>
                  <a:pt x="196260" y="237463"/>
                  <a:pt x="277115" y="163462"/>
                  <a:pt x="279961" y="69416"/>
                </a:cubicBezTo>
                <a:cubicBezTo>
                  <a:pt x="279993" y="68355"/>
                  <a:pt x="280015" y="67293"/>
                  <a:pt x="280026" y="66231"/>
                </a:cubicBezTo>
                <a:cubicBezTo>
                  <a:pt x="280026" y="63668"/>
                  <a:pt x="280026" y="61105"/>
                  <a:pt x="280026" y="58542"/>
                </a:cubicBezTo>
                <a:cubicBezTo>
                  <a:pt x="292461" y="50249"/>
                  <a:pt x="303282" y="39882"/>
                  <a:pt x="311990" y="27924"/>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262" name="Google Shape;262;p59"/>
          <p:cNvSpPr txBox="1"/>
          <p:nvPr/>
        </p:nvSpPr>
        <p:spPr>
          <a:xfrm>
            <a:off x="1296000" y="3835625"/>
            <a:ext cx="4039200" cy="25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nl" sz="1600">
                <a:solidFill>
                  <a:schemeClr val="dk2"/>
                </a:solidFill>
                <a:latin typeface="Poppins Medium"/>
                <a:ea typeface="Poppins Medium"/>
                <a:cs typeface="Poppins Medium"/>
                <a:sym typeface="Poppins Medium"/>
              </a:rPr>
              <a:t>netwerkdigitaalerfgoed.nl</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2 kolommen">
  <p:cSld name="Titel en 2 kolommen">
    <p:spTree>
      <p:nvGrpSpPr>
        <p:cNvPr id="266" name="Shape 266"/>
        <p:cNvGrpSpPr/>
        <p:nvPr/>
      </p:nvGrpSpPr>
      <p:grpSpPr>
        <a:xfrm>
          <a:off x="0" y="0"/>
          <a:ext cx="0" cy="0"/>
          <a:chOff x="0" y="0"/>
          <a:chExt cx="0" cy="0"/>
        </a:xfrm>
      </p:grpSpPr>
      <p:sp>
        <p:nvSpPr>
          <p:cNvPr id="267" name="Google Shape;267;p61"/>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61"/>
          <p:cNvSpPr txBox="1"/>
          <p:nvPr>
            <p:ph idx="1" type="body"/>
          </p:nvPr>
        </p:nvSpPr>
        <p:spPr>
          <a:xfrm>
            <a:off x="4464000" y="1512000"/>
            <a:ext cx="3384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9" name="Google Shape;269;p61"/>
          <p:cNvSpPr txBox="1"/>
          <p:nvPr>
            <p:ph idx="2" type="body"/>
          </p:nvPr>
        </p:nvSpPr>
        <p:spPr>
          <a:xfrm>
            <a:off x="936000" y="1512000"/>
            <a:ext cx="3384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70" name="Google Shape;270;p61"/>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twerk">
  <p:cSld name="Netwerk">
    <p:bg>
      <p:bgPr>
        <a:blipFill>
          <a:blip r:embed="rId2">
            <a:alphaModFix/>
          </a:blip>
          <a:stretch>
            <a:fillRect/>
          </a:stretch>
        </a:blipFill>
      </p:bgPr>
    </p:bg>
    <p:spTree>
      <p:nvGrpSpPr>
        <p:cNvPr id="271" name="Shape 2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 met grote foto" showMasterSp="0">
  <p:cSld name="dia met grote foto">
    <p:spTree>
      <p:nvGrpSpPr>
        <p:cNvPr id="26" name="Shape 26"/>
        <p:cNvGrpSpPr/>
        <p:nvPr/>
      </p:nvGrpSpPr>
      <p:grpSpPr>
        <a:xfrm>
          <a:off x="0" y="0"/>
          <a:ext cx="0" cy="0"/>
          <a:chOff x="0" y="0"/>
          <a:chExt cx="0" cy="0"/>
        </a:xfrm>
      </p:grpSpPr>
      <p:sp>
        <p:nvSpPr>
          <p:cNvPr id="27" name="Google Shape;27;p7"/>
          <p:cNvSpPr txBox="1"/>
          <p:nvPr>
            <p:ph type="title"/>
          </p:nvPr>
        </p:nvSpPr>
        <p:spPr>
          <a:xfrm>
            <a:off x="564350" y="428875"/>
            <a:ext cx="2891700" cy="9906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dk2"/>
              </a:buClr>
              <a:buSzPts val="3000"/>
              <a:buFont typeface="Poppins SemiBold"/>
              <a:buChar char="●"/>
              <a:defRPr sz="3000">
                <a:solidFill>
                  <a:schemeClr val="dk2"/>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8" name="Google Shape;28;p7"/>
          <p:cNvSpPr txBox="1"/>
          <p:nvPr>
            <p:ph idx="1" type="body"/>
          </p:nvPr>
        </p:nvSpPr>
        <p:spPr>
          <a:xfrm>
            <a:off x="564350" y="1543043"/>
            <a:ext cx="2891700" cy="33276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SzPts val="1400"/>
              <a:buFont typeface="Roboto"/>
              <a:buChar char="●"/>
              <a:defRPr>
                <a:latin typeface="Roboto"/>
                <a:ea typeface="Roboto"/>
                <a:cs typeface="Roboto"/>
                <a:sym typeface="Roboto"/>
              </a:defRPr>
            </a:lvl1pPr>
            <a:lvl2pPr indent="-317500" lvl="1" marL="914400" rtl="0" algn="l">
              <a:spcBef>
                <a:spcPts val="800"/>
              </a:spcBef>
              <a:spcAft>
                <a:spcPts val="0"/>
              </a:spcAft>
              <a:buSzPts val="1400"/>
              <a:buFont typeface="Roboto"/>
              <a:buChar char="○"/>
              <a:defRPr>
                <a:latin typeface="Roboto"/>
                <a:ea typeface="Roboto"/>
                <a:cs typeface="Roboto"/>
                <a:sym typeface="Roboto"/>
              </a:defRPr>
            </a:lvl2pPr>
            <a:lvl3pPr indent="-317500" lvl="2" marL="1371600" rtl="0" algn="l">
              <a:spcBef>
                <a:spcPts val="800"/>
              </a:spcBef>
              <a:spcAft>
                <a:spcPts val="0"/>
              </a:spcAft>
              <a:buSzPts val="1400"/>
              <a:buFont typeface="Roboto"/>
              <a:buChar char="■"/>
              <a:defRPr>
                <a:latin typeface="Roboto"/>
                <a:ea typeface="Roboto"/>
                <a:cs typeface="Roboto"/>
                <a:sym typeface="Roboto"/>
              </a:defRPr>
            </a:lvl3pPr>
            <a:lvl4pPr indent="-317500" lvl="3" marL="1828800" rtl="0" algn="l">
              <a:spcBef>
                <a:spcPts val="800"/>
              </a:spcBef>
              <a:spcAft>
                <a:spcPts val="0"/>
              </a:spcAft>
              <a:buSzPts val="1400"/>
              <a:buFont typeface="Roboto"/>
              <a:buChar char="●"/>
              <a:defRPr>
                <a:latin typeface="Roboto"/>
                <a:ea typeface="Roboto"/>
                <a:cs typeface="Roboto"/>
                <a:sym typeface="Roboto"/>
              </a:defRPr>
            </a:lvl4pPr>
            <a:lvl5pPr indent="-317500" lvl="4" marL="2286000" rtl="0" algn="l">
              <a:spcBef>
                <a:spcPts val="800"/>
              </a:spcBef>
              <a:spcAft>
                <a:spcPts val="0"/>
              </a:spcAft>
              <a:buSzPts val="1400"/>
              <a:buFont typeface="Roboto"/>
              <a:buChar char="○"/>
              <a:defRPr>
                <a:latin typeface="Roboto"/>
                <a:ea typeface="Roboto"/>
                <a:cs typeface="Roboto"/>
                <a:sym typeface="Roboto"/>
              </a:defRPr>
            </a:lvl5pPr>
            <a:lvl6pPr indent="-317500" lvl="5" marL="2743200" rtl="0" algn="l">
              <a:spcBef>
                <a:spcPts val="800"/>
              </a:spcBef>
              <a:spcAft>
                <a:spcPts val="0"/>
              </a:spcAft>
              <a:buSzPts val="1400"/>
              <a:buFont typeface="Roboto"/>
              <a:buChar char="■"/>
              <a:defRPr>
                <a:latin typeface="Roboto"/>
                <a:ea typeface="Roboto"/>
                <a:cs typeface="Roboto"/>
                <a:sym typeface="Roboto"/>
              </a:defRPr>
            </a:lvl6pPr>
            <a:lvl7pPr indent="-317500" lvl="6" marL="3200400" rtl="0" algn="l">
              <a:spcBef>
                <a:spcPts val="800"/>
              </a:spcBef>
              <a:spcAft>
                <a:spcPts val="0"/>
              </a:spcAft>
              <a:buSzPts val="1400"/>
              <a:buFont typeface="Roboto"/>
              <a:buChar char="●"/>
              <a:defRPr>
                <a:latin typeface="Roboto"/>
                <a:ea typeface="Roboto"/>
                <a:cs typeface="Roboto"/>
                <a:sym typeface="Roboto"/>
              </a:defRPr>
            </a:lvl7pPr>
            <a:lvl8pPr indent="-317500" lvl="7" marL="3657600" rtl="0" algn="l">
              <a:spcBef>
                <a:spcPts val="800"/>
              </a:spcBef>
              <a:spcAft>
                <a:spcPts val="0"/>
              </a:spcAft>
              <a:buSzPts val="1400"/>
              <a:buFont typeface="Roboto"/>
              <a:buChar char="○"/>
              <a:defRPr>
                <a:latin typeface="Roboto"/>
                <a:ea typeface="Roboto"/>
                <a:cs typeface="Roboto"/>
                <a:sym typeface="Roboto"/>
              </a:defRPr>
            </a:lvl8pPr>
            <a:lvl9pPr indent="-317500" lvl="8" marL="4114800" rtl="0" algn="l">
              <a:spcBef>
                <a:spcPts val="80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wit">
  <p:cSld name="Titel wit">
    <p:bg>
      <p:bgPr>
        <a:blipFill>
          <a:blip r:embed="rId2">
            <a:alphaModFix/>
          </a:blip>
          <a:stretch>
            <a:fillRect/>
          </a:stretch>
        </a:blipFill>
      </p:bgPr>
    </p:bg>
    <p:spTree>
      <p:nvGrpSpPr>
        <p:cNvPr id="272" name="Shape 272"/>
        <p:cNvGrpSpPr/>
        <p:nvPr/>
      </p:nvGrpSpPr>
      <p:grpSpPr>
        <a:xfrm>
          <a:off x="0" y="0"/>
          <a:ext cx="0" cy="0"/>
          <a:chOff x="0" y="0"/>
          <a:chExt cx="0" cy="0"/>
        </a:xfrm>
      </p:grpSpPr>
      <p:sp>
        <p:nvSpPr>
          <p:cNvPr id="273" name="Google Shape;273;p63"/>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Poppins Medium"/>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4" name="Google Shape;274;p63"/>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75" name="Google Shape;275;p63"/>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lauw">
  <p:cSld name="Titeldia blauw">
    <p:bg>
      <p:bgPr>
        <a:blipFill>
          <a:blip r:embed="rId2">
            <a:alphaModFix/>
          </a:blip>
          <a:stretch>
            <a:fillRect/>
          </a:stretch>
        </a:blipFill>
      </p:bgPr>
    </p:bg>
    <p:spTree>
      <p:nvGrpSpPr>
        <p:cNvPr id="276" name="Shape 276"/>
        <p:cNvGrpSpPr/>
        <p:nvPr/>
      </p:nvGrpSpPr>
      <p:grpSpPr>
        <a:xfrm>
          <a:off x="0" y="0"/>
          <a:ext cx="0" cy="0"/>
          <a:chOff x="0" y="0"/>
          <a:chExt cx="0" cy="0"/>
        </a:xfrm>
      </p:grpSpPr>
      <p:sp>
        <p:nvSpPr>
          <p:cNvPr id="277" name="Google Shape;277;p64"/>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8" name="Google Shape;278;p64"/>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solidFill>
                  <a:schemeClr val="lt1"/>
                </a:solidFill>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79" name="Google Shape;279;p64"/>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solidFill>
                  <a:schemeClr val="lt1"/>
                </a:solidFill>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met afbeelding">
  <p:cSld name="Titeldia met afbeelding">
    <p:bg>
      <p:bgPr>
        <a:blipFill>
          <a:blip r:embed="rId2">
            <a:alphaModFix/>
          </a:blip>
          <a:stretch>
            <a:fillRect/>
          </a:stretch>
        </a:blipFill>
      </p:bgPr>
    </p:bg>
    <p:spTree>
      <p:nvGrpSpPr>
        <p:cNvPr id="280" name="Shape 280"/>
        <p:cNvGrpSpPr/>
        <p:nvPr/>
      </p:nvGrpSpPr>
      <p:grpSpPr>
        <a:xfrm>
          <a:off x="0" y="0"/>
          <a:ext cx="0" cy="0"/>
          <a:chOff x="0" y="0"/>
          <a:chExt cx="0" cy="0"/>
        </a:xfrm>
      </p:grpSpPr>
      <p:pic>
        <p:nvPicPr>
          <p:cNvPr descr="Afbeelding met object, klok&#10;&#10;Automatisch gegenereerde beschrijving" id="281" name="Google Shape;281;p65"/>
          <p:cNvPicPr preferRelativeResize="0"/>
          <p:nvPr/>
        </p:nvPicPr>
        <p:blipFill rotWithShape="1">
          <a:blip r:embed="rId3">
            <a:alphaModFix/>
          </a:blip>
          <a:srcRect b="0" l="0" r="0" t="0"/>
          <a:stretch/>
        </p:blipFill>
        <p:spPr>
          <a:xfrm>
            <a:off x="0" y="0"/>
            <a:ext cx="9143998" cy="5143501"/>
          </a:xfrm>
          <a:prstGeom prst="rect">
            <a:avLst/>
          </a:prstGeom>
          <a:noFill/>
          <a:ln>
            <a:noFill/>
          </a:ln>
        </p:spPr>
      </p:pic>
      <p:sp>
        <p:nvSpPr>
          <p:cNvPr id="282" name="Google Shape;282;p65"/>
          <p:cNvSpPr txBox="1"/>
          <p:nvPr>
            <p:ph type="ctrTitle"/>
          </p:nvPr>
        </p:nvSpPr>
        <p:spPr>
          <a:xfrm>
            <a:off x="1296364" y="1053296"/>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65"/>
          <p:cNvSpPr txBox="1"/>
          <p:nvPr>
            <p:ph idx="1" type="subTitle"/>
          </p:nvPr>
        </p:nvSpPr>
        <p:spPr>
          <a:xfrm>
            <a:off x="1296361" y="2736000"/>
            <a:ext cx="6696000" cy="75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200"/>
              <a:buFont typeface="Poppins Medium"/>
              <a:buNone/>
              <a:defRPr sz="2200">
                <a:solidFill>
                  <a:schemeClr val="lt1"/>
                </a:solidFill>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Roboto"/>
              <a:buNone/>
              <a:defRPr sz="1500"/>
            </a:lvl2pPr>
            <a:lvl3pPr lvl="2" rtl="0" algn="ctr">
              <a:lnSpc>
                <a:spcPct val="100000"/>
              </a:lnSpc>
              <a:spcBef>
                <a:spcPts val="0"/>
              </a:spcBef>
              <a:spcAft>
                <a:spcPts val="0"/>
              </a:spcAft>
              <a:buSzPts val="1350"/>
              <a:buFont typeface="Roboto"/>
              <a:buNone/>
              <a:defRPr sz="1350"/>
            </a:lvl3pPr>
            <a:lvl4pPr lvl="3" rtl="0" algn="ctr">
              <a:lnSpc>
                <a:spcPct val="100000"/>
              </a:lnSpc>
              <a:spcBef>
                <a:spcPts val="0"/>
              </a:spcBef>
              <a:spcAft>
                <a:spcPts val="0"/>
              </a:spcAft>
              <a:buSzPts val="1200"/>
              <a:buFont typeface="Roboto"/>
              <a:buNone/>
              <a:defRPr sz="1200"/>
            </a:lvl4pPr>
            <a:lvl5pPr lvl="4" rtl="0" algn="ctr">
              <a:lnSpc>
                <a:spcPct val="100000"/>
              </a:lnSpc>
              <a:spcBef>
                <a:spcPts val="0"/>
              </a:spcBef>
              <a:spcAft>
                <a:spcPts val="0"/>
              </a:spcAft>
              <a:buSzPts val="1200"/>
              <a:buFont typeface="Roboto"/>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84" name="Google Shape;284;p65"/>
          <p:cNvSpPr txBox="1"/>
          <p:nvPr>
            <p:ph idx="2" type="body"/>
          </p:nvPr>
        </p:nvSpPr>
        <p:spPr>
          <a:xfrm>
            <a:off x="1296361" y="3600001"/>
            <a:ext cx="6696000" cy="3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500"/>
              <a:buFont typeface="Poppins Medium"/>
              <a:buNone/>
              <a:defRPr sz="1500">
                <a:solidFill>
                  <a:schemeClr val="lt1"/>
                </a:solidFill>
                <a:latin typeface="Poppins Medium"/>
                <a:ea typeface="Poppins Medium"/>
                <a:cs typeface="Poppins Medium"/>
                <a:sym typeface="Poppins Medium"/>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285" name="Google Shape;285;p65"/>
          <p:cNvSpPr txBox="1"/>
          <p:nvPr>
            <p:ph idx="3" type="body"/>
          </p:nvPr>
        </p:nvSpPr>
        <p:spPr>
          <a:xfrm>
            <a:off x="1296361" y="4284000"/>
            <a:ext cx="1728000" cy="432000"/>
          </a:xfrm>
          <a:prstGeom prst="rect">
            <a:avLst/>
          </a:prstGeom>
          <a:noFill/>
          <a:ln>
            <a:noFill/>
          </a:ln>
        </p:spPr>
        <p:txBody>
          <a:bodyPr anchorCtr="0" anchor="b" bIns="0" lIns="0" spcFirstLastPara="1" rIns="0" wrap="square" tIns="0">
            <a:noAutofit/>
          </a:bodyPr>
          <a:lstStyle>
            <a:lvl1pPr indent="-228600" lvl="0" marL="457200" rtl="0" algn="l">
              <a:lnSpc>
                <a:spcPct val="100000"/>
              </a:lnSpc>
              <a:spcBef>
                <a:spcPts val="0"/>
              </a:spcBef>
              <a:spcAft>
                <a:spcPts val="0"/>
              </a:spcAft>
              <a:buSzPts val="700"/>
              <a:buFont typeface="Roboto"/>
              <a:buNone/>
              <a:defRPr sz="700">
                <a:solidFill>
                  <a:schemeClr val="lt1"/>
                </a:solidFill>
                <a:latin typeface="Roboto"/>
                <a:ea typeface="Roboto"/>
                <a:cs typeface="Roboto"/>
                <a:sym typeface="Roboto"/>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psomming" type="obj">
  <p:cSld name="OBJECT">
    <p:spTree>
      <p:nvGrpSpPr>
        <p:cNvPr id="286" name="Shape 286"/>
        <p:cNvGrpSpPr/>
        <p:nvPr/>
      </p:nvGrpSpPr>
      <p:grpSpPr>
        <a:xfrm>
          <a:off x="0" y="0"/>
          <a:ext cx="0" cy="0"/>
          <a:chOff x="0" y="0"/>
          <a:chExt cx="0" cy="0"/>
        </a:xfrm>
      </p:grpSpPr>
      <p:sp>
        <p:nvSpPr>
          <p:cNvPr id="287" name="Google Shape;287;p66"/>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66"/>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89" name="Google Shape;289;p66"/>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subtitel en opsomming">
  <p:cSld name="Titel, subtitel en opsomming">
    <p:spTree>
      <p:nvGrpSpPr>
        <p:cNvPr id="290" name="Shape 290"/>
        <p:cNvGrpSpPr/>
        <p:nvPr/>
      </p:nvGrpSpPr>
      <p:grpSpPr>
        <a:xfrm>
          <a:off x="0" y="0"/>
          <a:ext cx="0" cy="0"/>
          <a:chOff x="0" y="0"/>
          <a:chExt cx="0" cy="0"/>
        </a:xfrm>
      </p:grpSpPr>
      <p:sp>
        <p:nvSpPr>
          <p:cNvPr id="291" name="Google Shape;291;p67"/>
          <p:cNvSpPr txBox="1"/>
          <p:nvPr>
            <p:ph type="title"/>
          </p:nvPr>
        </p:nvSpPr>
        <p:spPr>
          <a:xfrm>
            <a:off x="936000" y="436728"/>
            <a:ext cx="5832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2" name="Google Shape;292;p67"/>
          <p:cNvSpPr txBox="1"/>
          <p:nvPr>
            <p:ph idx="1" type="body"/>
          </p:nvPr>
        </p:nvSpPr>
        <p:spPr>
          <a:xfrm>
            <a:off x="936000" y="1800000"/>
            <a:ext cx="5832000" cy="280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93" name="Google Shape;293;p67"/>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
        <p:nvSpPr>
          <p:cNvPr id="294" name="Google Shape;294;p67"/>
          <p:cNvSpPr txBox="1"/>
          <p:nvPr>
            <p:ph idx="2" type="body"/>
          </p:nvPr>
        </p:nvSpPr>
        <p:spPr>
          <a:xfrm>
            <a:off x="936000" y="1512000"/>
            <a:ext cx="5832000" cy="28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b="1" sz="1800">
                <a:solidFill>
                  <a:schemeClr val="dk2"/>
                </a:solidFill>
              </a:defRPr>
            </a:lvl1pPr>
            <a:lvl2pPr indent="-228600" lvl="1" marL="914400" rtl="0" algn="l">
              <a:lnSpc>
                <a:spcPct val="100000"/>
              </a:lnSpc>
              <a:spcBef>
                <a:spcPts val="0"/>
              </a:spcBef>
              <a:spcAft>
                <a:spcPts val="0"/>
              </a:spcAft>
              <a:buSzPts val="1500"/>
              <a:buFont typeface="Roboto"/>
              <a:buNone/>
              <a:defRPr b="1" sz="1500"/>
            </a:lvl2pPr>
            <a:lvl3pPr indent="-228600" lvl="2" marL="1371600" rtl="0" algn="l">
              <a:lnSpc>
                <a:spcPct val="100000"/>
              </a:lnSpc>
              <a:spcBef>
                <a:spcPts val="0"/>
              </a:spcBef>
              <a:spcAft>
                <a:spcPts val="0"/>
              </a:spcAft>
              <a:buSzPts val="1350"/>
              <a:buFont typeface="Roboto"/>
              <a:buNone/>
              <a:defRPr b="1" sz="1350"/>
            </a:lvl3pPr>
            <a:lvl4pPr indent="-228600" lvl="3" marL="1828800" rtl="0" algn="l">
              <a:lnSpc>
                <a:spcPct val="100000"/>
              </a:lnSpc>
              <a:spcBef>
                <a:spcPts val="0"/>
              </a:spcBef>
              <a:spcAft>
                <a:spcPts val="0"/>
              </a:spcAft>
              <a:buSzPts val="1200"/>
              <a:buFont typeface="Roboto"/>
              <a:buNone/>
              <a:defRPr b="1" sz="1200"/>
            </a:lvl4pPr>
            <a:lvl5pPr indent="-228600" lvl="4" marL="2286000" rtl="0" algn="l">
              <a:lnSpc>
                <a:spcPct val="100000"/>
              </a:lnSpc>
              <a:spcBef>
                <a:spcPts val="0"/>
              </a:spcBef>
              <a:spcAft>
                <a:spcPts val="0"/>
              </a:spcAft>
              <a:buSzPts val="1200"/>
              <a:buFont typeface="Roboto"/>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wit">
  <p:cSld name="Hoofdstuk wit">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68"/>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4500"/>
              <a:buFont typeface="Poppins Medium"/>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blauw">
  <p:cSld name="Hoofdstuk blauw">
    <p:bg>
      <p:bgPr>
        <a:solidFill>
          <a:schemeClr val="dk2"/>
        </a:solidFill>
      </p:bgPr>
    </p:bg>
    <p:spTree>
      <p:nvGrpSpPr>
        <p:cNvPr id="297" name="Shape 297"/>
        <p:cNvGrpSpPr/>
        <p:nvPr/>
      </p:nvGrpSpPr>
      <p:grpSpPr>
        <a:xfrm>
          <a:off x="0" y="0"/>
          <a:ext cx="0" cy="0"/>
          <a:chOff x="0" y="0"/>
          <a:chExt cx="0" cy="0"/>
        </a:xfrm>
      </p:grpSpPr>
      <p:pic>
        <p:nvPicPr>
          <p:cNvPr id="298" name="Google Shape;298;p69"/>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299" name="Google Shape;299;p69"/>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oranje">
  <p:cSld name="Hoofdstuk oranje">
    <p:bg>
      <p:bgPr>
        <a:solidFill>
          <a:schemeClr val="accent1"/>
        </a:solidFill>
      </p:bgPr>
    </p:bg>
    <p:spTree>
      <p:nvGrpSpPr>
        <p:cNvPr id="300" name="Shape 300"/>
        <p:cNvGrpSpPr/>
        <p:nvPr/>
      </p:nvGrpSpPr>
      <p:grpSpPr>
        <a:xfrm>
          <a:off x="0" y="0"/>
          <a:ext cx="0" cy="0"/>
          <a:chOff x="0" y="0"/>
          <a:chExt cx="0" cy="0"/>
        </a:xfrm>
      </p:grpSpPr>
      <p:pic>
        <p:nvPicPr>
          <p:cNvPr id="301" name="Google Shape;301;p70"/>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302" name="Google Shape;302;p70"/>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groen">
  <p:cSld name="Hoofdstuk groen">
    <p:bg>
      <p:bgPr>
        <a:solidFill>
          <a:schemeClr val="accent2"/>
        </a:solidFill>
      </p:bgPr>
    </p:bg>
    <p:spTree>
      <p:nvGrpSpPr>
        <p:cNvPr id="303" name="Shape 303"/>
        <p:cNvGrpSpPr/>
        <p:nvPr/>
      </p:nvGrpSpPr>
      <p:grpSpPr>
        <a:xfrm>
          <a:off x="0" y="0"/>
          <a:ext cx="0" cy="0"/>
          <a:chOff x="0" y="0"/>
          <a:chExt cx="0" cy="0"/>
        </a:xfrm>
      </p:grpSpPr>
      <p:pic>
        <p:nvPicPr>
          <p:cNvPr id="304" name="Google Shape;304;p71"/>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305" name="Google Shape;305;p71"/>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paars">
  <p:cSld name="Hoofdstuk paars">
    <p:bg>
      <p:bgPr>
        <a:solidFill>
          <a:schemeClr val="accent3"/>
        </a:solidFill>
      </p:bgPr>
    </p:bg>
    <p:spTree>
      <p:nvGrpSpPr>
        <p:cNvPr id="306" name="Shape 306"/>
        <p:cNvGrpSpPr/>
        <p:nvPr/>
      </p:nvGrpSpPr>
      <p:grpSpPr>
        <a:xfrm>
          <a:off x="0" y="0"/>
          <a:ext cx="0" cy="0"/>
          <a:chOff x="0" y="0"/>
          <a:chExt cx="0" cy="0"/>
        </a:xfrm>
      </p:grpSpPr>
      <p:pic>
        <p:nvPicPr>
          <p:cNvPr id="307" name="Google Shape;307;p72"/>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308" name="Google Shape;308;p72"/>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je achtergrond" showMasterSp="0">
  <p:cSld name="oranje achtergrond">
    <p:spTree>
      <p:nvGrpSpPr>
        <p:cNvPr id="29" name="Shape 29"/>
        <p:cNvGrpSpPr/>
        <p:nvPr/>
      </p:nvGrpSpPr>
      <p:grpSpPr>
        <a:xfrm>
          <a:off x="0" y="0"/>
          <a:ext cx="0" cy="0"/>
          <a:chOff x="0" y="0"/>
          <a:chExt cx="0" cy="0"/>
        </a:xfrm>
      </p:grpSpPr>
      <p:pic>
        <p:nvPicPr>
          <p:cNvPr id="30" name="Google Shape;30;p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1" name="Google Shape;31;p8"/>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2" name="Google Shape;32;p8"/>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33" name="Google Shape;33;p8"/>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donkerblauw">
  <p:cSld name="Hoofdstuk donkerblauw">
    <p:bg>
      <p:bgPr>
        <a:solidFill>
          <a:schemeClr val="accent4"/>
        </a:solidFill>
      </p:bgPr>
    </p:bg>
    <p:spTree>
      <p:nvGrpSpPr>
        <p:cNvPr id="309" name="Shape 309"/>
        <p:cNvGrpSpPr/>
        <p:nvPr/>
      </p:nvGrpSpPr>
      <p:grpSpPr>
        <a:xfrm>
          <a:off x="0" y="0"/>
          <a:ext cx="0" cy="0"/>
          <a:chOff x="0" y="0"/>
          <a:chExt cx="0" cy="0"/>
        </a:xfrm>
      </p:grpSpPr>
      <p:pic>
        <p:nvPicPr>
          <p:cNvPr id="310" name="Google Shape;310;p73"/>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311" name="Google Shape;311;p73"/>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jst wit">
  <p:cSld name="Bulletlijst wit">
    <p:spTree>
      <p:nvGrpSpPr>
        <p:cNvPr id="312" name="Shape 312"/>
        <p:cNvGrpSpPr/>
        <p:nvPr/>
      </p:nvGrpSpPr>
      <p:grpSpPr>
        <a:xfrm>
          <a:off x="0" y="0"/>
          <a:ext cx="0" cy="0"/>
          <a:chOff x="0" y="0"/>
          <a:chExt cx="0" cy="0"/>
        </a:xfrm>
      </p:grpSpPr>
      <p:sp>
        <p:nvSpPr>
          <p:cNvPr id="313" name="Google Shape;313;p74"/>
          <p:cNvSpPr txBox="1"/>
          <p:nvPr>
            <p:ph type="title"/>
          </p:nvPr>
        </p:nvSpPr>
        <p:spPr>
          <a:xfrm>
            <a:off x="936000" y="612000"/>
            <a:ext cx="5832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4" name="Google Shape;314;p74"/>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15" name="Google Shape;315;p74"/>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smal">
  <p:cSld name="Tekst met afbeelding smal">
    <p:spTree>
      <p:nvGrpSpPr>
        <p:cNvPr id="316" name="Shape 316"/>
        <p:cNvGrpSpPr/>
        <p:nvPr/>
      </p:nvGrpSpPr>
      <p:grpSpPr>
        <a:xfrm>
          <a:off x="0" y="0"/>
          <a:ext cx="0" cy="0"/>
          <a:chOff x="0" y="0"/>
          <a:chExt cx="0" cy="0"/>
        </a:xfrm>
      </p:grpSpPr>
      <p:sp>
        <p:nvSpPr>
          <p:cNvPr id="317" name="Google Shape;317;p75"/>
          <p:cNvSpPr txBox="1"/>
          <p:nvPr>
            <p:ph type="title"/>
          </p:nvPr>
        </p:nvSpPr>
        <p:spPr>
          <a:xfrm>
            <a:off x="936000" y="436728"/>
            <a:ext cx="4608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8" name="Google Shape;318;p75"/>
          <p:cNvSpPr txBox="1"/>
          <p:nvPr>
            <p:ph idx="1" type="body"/>
          </p:nvPr>
        </p:nvSpPr>
        <p:spPr>
          <a:xfrm>
            <a:off x="936000" y="1512000"/>
            <a:ext cx="4608000" cy="30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19" name="Google Shape;319;p75"/>
          <p:cNvSpPr txBox="1"/>
          <p:nvPr>
            <p:ph idx="2" type="body"/>
          </p:nvPr>
        </p:nvSpPr>
        <p:spPr>
          <a:xfrm>
            <a:off x="936000" y="4536000"/>
            <a:ext cx="4608000" cy="216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20" name="Google Shape;320;p75"/>
          <p:cNvSpPr/>
          <p:nvPr/>
        </p:nvSpPr>
        <p:spPr>
          <a:xfrm>
            <a:off x="5878800" y="0"/>
            <a:ext cx="32652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half">
  <p:cSld name="Tekst met afbeelding half">
    <p:spTree>
      <p:nvGrpSpPr>
        <p:cNvPr id="321" name="Shape 321"/>
        <p:cNvGrpSpPr/>
        <p:nvPr/>
      </p:nvGrpSpPr>
      <p:grpSpPr>
        <a:xfrm>
          <a:off x="0" y="0"/>
          <a:ext cx="0" cy="0"/>
          <a:chOff x="0" y="0"/>
          <a:chExt cx="0" cy="0"/>
        </a:xfrm>
      </p:grpSpPr>
      <p:sp>
        <p:nvSpPr>
          <p:cNvPr id="322" name="Google Shape;322;p76"/>
          <p:cNvSpPr txBox="1"/>
          <p:nvPr>
            <p:ph type="title"/>
          </p:nvPr>
        </p:nvSpPr>
        <p:spPr>
          <a:xfrm>
            <a:off x="936000" y="436728"/>
            <a:ext cx="3456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3" name="Google Shape;323;p76"/>
          <p:cNvSpPr txBox="1"/>
          <p:nvPr>
            <p:ph idx="1" type="body"/>
          </p:nvPr>
        </p:nvSpPr>
        <p:spPr>
          <a:xfrm>
            <a:off x="935999" y="1512000"/>
            <a:ext cx="3456000" cy="30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4" name="Google Shape;324;p76"/>
          <p:cNvSpPr txBox="1"/>
          <p:nvPr>
            <p:ph idx="2" type="body"/>
          </p:nvPr>
        </p:nvSpPr>
        <p:spPr>
          <a:xfrm>
            <a:off x="936000" y="4536000"/>
            <a:ext cx="3456000" cy="216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25" name="Google Shape;325;p76"/>
          <p:cNvSpPr/>
          <p:nvPr/>
        </p:nvSpPr>
        <p:spPr>
          <a:xfrm>
            <a:off x="4662001" y="0"/>
            <a:ext cx="44820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afbeelding breed">
  <p:cSld name="Tekst met afbeelding breed">
    <p:spTree>
      <p:nvGrpSpPr>
        <p:cNvPr id="326" name="Shape 326"/>
        <p:cNvGrpSpPr/>
        <p:nvPr/>
      </p:nvGrpSpPr>
      <p:grpSpPr>
        <a:xfrm>
          <a:off x="0" y="0"/>
          <a:ext cx="0" cy="0"/>
          <a:chOff x="0" y="0"/>
          <a:chExt cx="0" cy="0"/>
        </a:xfrm>
      </p:grpSpPr>
      <p:sp>
        <p:nvSpPr>
          <p:cNvPr id="327" name="Google Shape;327;p77"/>
          <p:cNvSpPr txBox="1"/>
          <p:nvPr>
            <p:ph idx="1" type="body"/>
          </p:nvPr>
        </p:nvSpPr>
        <p:spPr>
          <a:xfrm>
            <a:off x="936000" y="2052000"/>
            <a:ext cx="2160000" cy="2268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28" name="Google Shape;328;p77"/>
          <p:cNvSpPr txBox="1"/>
          <p:nvPr>
            <p:ph type="title"/>
          </p:nvPr>
        </p:nvSpPr>
        <p:spPr>
          <a:xfrm>
            <a:off x="936000" y="432000"/>
            <a:ext cx="2160000" cy="151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400"/>
              <a:buFont typeface="Poppins Medium"/>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9" name="Google Shape;329;p77"/>
          <p:cNvSpPr txBox="1"/>
          <p:nvPr>
            <p:ph idx="2" type="body"/>
          </p:nvPr>
        </p:nvSpPr>
        <p:spPr>
          <a:xfrm>
            <a:off x="936000" y="4320000"/>
            <a:ext cx="2160000" cy="432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30" name="Google Shape;330;p77"/>
          <p:cNvSpPr/>
          <p:nvPr/>
        </p:nvSpPr>
        <p:spPr>
          <a:xfrm>
            <a:off x="3276001" y="0"/>
            <a:ext cx="5868000" cy="51435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tekst">
  <p:cSld name="Afbeelding met tekst">
    <p:spTree>
      <p:nvGrpSpPr>
        <p:cNvPr id="331" name="Shape 331"/>
        <p:cNvGrpSpPr/>
        <p:nvPr/>
      </p:nvGrpSpPr>
      <p:grpSpPr>
        <a:xfrm>
          <a:off x="0" y="0"/>
          <a:ext cx="0" cy="0"/>
          <a:chOff x="0" y="0"/>
          <a:chExt cx="0" cy="0"/>
        </a:xfrm>
      </p:grpSpPr>
      <p:sp>
        <p:nvSpPr>
          <p:cNvPr id="332" name="Google Shape;332;p78"/>
          <p:cNvSpPr txBox="1"/>
          <p:nvPr>
            <p:ph type="title"/>
          </p:nvPr>
        </p:nvSpPr>
        <p:spPr>
          <a:xfrm>
            <a:off x="4680000" y="612000"/>
            <a:ext cx="3888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3" name="Google Shape;333;p78"/>
          <p:cNvSpPr txBox="1"/>
          <p:nvPr>
            <p:ph idx="1" type="body"/>
          </p:nvPr>
        </p:nvSpPr>
        <p:spPr>
          <a:xfrm>
            <a:off x="4680000" y="1512000"/>
            <a:ext cx="3888000" cy="3019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34" name="Google Shape;334;p78"/>
          <p:cNvSpPr txBox="1"/>
          <p:nvPr>
            <p:ph idx="2" type="body"/>
          </p:nvPr>
        </p:nvSpPr>
        <p:spPr>
          <a:xfrm>
            <a:off x="4680000" y="4536000"/>
            <a:ext cx="388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35" name="Google Shape;335;p78"/>
          <p:cNvSpPr/>
          <p:nvPr/>
        </p:nvSpPr>
        <p:spPr>
          <a:xfrm>
            <a:off x="468000" y="4680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kelafbeelding met tekst">
  <p:cSld name="Cirkelafbeelding met tekst">
    <p:spTree>
      <p:nvGrpSpPr>
        <p:cNvPr id="336" name="Shape 336"/>
        <p:cNvGrpSpPr/>
        <p:nvPr/>
      </p:nvGrpSpPr>
      <p:grpSpPr>
        <a:xfrm>
          <a:off x="0" y="0"/>
          <a:ext cx="0" cy="0"/>
          <a:chOff x="0" y="0"/>
          <a:chExt cx="0" cy="0"/>
        </a:xfrm>
      </p:grpSpPr>
      <p:sp>
        <p:nvSpPr>
          <p:cNvPr id="337" name="Google Shape;337;p79"/>
          <p:cNvSpPr/>
          <p:nvPr/>
        </p:nvSpPr>
        <p:spPr>
          <a:xfrm>
            <a:off x="253879" y="468000"/>
            <a:ext cx="45321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vierkant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 en verplaats het </a:t>
            </a:r>
            <a:endParaRPr/>
          </a:p>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daarna naar de achtergrond.</a:t>
            </a:r>
            <a:endParaRPr/>
          </a:p>
        </p:txBody>
      </p:sp>
      <p:sp>
        <p:nvSpPr>
          <p:cNvPr id="338" name="Google Shape;338;p79"/>
          <p:cNvSpPr/>
          <p:nvPr/>
        </p:nvSpPr>
        <p:spPr>
          <a:xfrm>
            <a:off x="0" y="0"/>
            <a:ext cx="5040000" cy="5143500"/>
          </a:xfrm>
          <a:custGeom>
            <a:rect b="b" l="l" r="r" t="t"/>
            <a:pathLst>
              <a:path extrusionOk="0" h="5143500" w="5040000">
                <a:moveTo>
                  <a:pt x="2520001" y="468000"/>
                </a:moveTo>
                <a:cubicBezTo>
                  <a:pt x="1366830" y="468000"/>
                  <a:pt x="432001" y="1402829"/>
                  <a:pt x="432001" y="2556000"/>
                </a:cubicBezTo>
                <a:cubicBezTo>
                  <a:pt x="432001" y="3709171"/>
                  <a:pt x="1366830" y="4644000"/>
                  <a:pt x="2520001" y="4644000"/>
                </a:cubicBezTo>
                <a:cubicBezTo>
                  <a:pt x="3673172" y="4644000"/>
                  <a:pt x="4608001" y="3709171"/>
                  <a:pt x="4608001" y="2556000"/>
                </a:cubicBezTo>
                <a:cubicBezTo>
                  <a:pt x="4608001" y="1402829"/>
                  <a:pt x="3673172" y="468000"/>
                  <a:pt x="2520001" y="468000"/>
                </a:cubicBezTo>
                <a:close/>
                <a:moveTo>
                  <a:pt x="0" y="0"/>
                </a:moveTo>
                <a:lnTo>
                  <a:pt x="5040000" y="0"/>
                </a:lnTo>
                <a:lnTo>
                  <a:pt x="5040000" y="5143500"/>
                </a:lnTo>
                <a:lnTo>
                  <a:pt x="0" y="51435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a:ea typeface="Roboto"/>
              <a:cs typeface="Roboto"/>
              <a:sym typeface="Roboto"/>
            </a:endParaRPr>
          </a:p>
        </p:txBody>
      </p:sp>
      <p:sp>
        <p:nvSpPr>
          <p:cNvPr id="339" name="Google Shape;339;p79"/>
          <p:cNvSpPr txBox="1"/>
          <p:nvPr>
            <p:ph type="title"/>
          </p:nvPr>
        </p:nvSpPr>
        <p:spPr>
          <a:xfrm>
            <a:off x="4680000" y="612000"/>
            <a:ext cx="3888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0" name="Google Shape;340;p79"/>
          <p:cNvSpPr txBox="1"/>
          <p:nvPr>
            <p:ph idx="1" type="body"/>
          </p:nvPr>
        </p:nvSpPr>
        <p:spPr>
          <a:xfrm>
            <a:off x="4680000" y="1512000"/>
            <a:ext cx="3888000" cy="3019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1" name="Google Shape;341;p79"/>
          <p:cNvSpPr txBox="1"/>
          <p:nvPr>
            <p:ph idx="2" type="body"/>
          </p:nvPr>
        </p:nvSpPr>
        <p:spPr>
          <a:xfrm>
            <a:off x="4680000" y="4536000"/>
            <a:ext cx="388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sz="1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met grafiek">
  <p:cSld name="Tekst met grafiek">
    <p:spTree>
      <p:nvGrpSpPr>
        <p:cNvPr id="342" name="Shape 342"/>
        <p:cNvGrpSpPr/>
        <p:nvPr/>
      </p:nvGrpSpPr>
      <p:grpSpPr>
        <a:xfrm>
          <a:off x="0" y="0"/>
          <a:ext cx="0" cy="0"/>
          <a:chOff x="0" y="0"/>
          <a:chExt cx="0" cy="0"/>
        </a:xfrm>
      </p:grpSpPr>
      <p:sp>
        <p:nvSpPr>
          <p:cNvPr id="343" name="Google Shape;343;p80"/>
          <p:cNvSpPr txBox="1"/>
          <p:nvPr>
            <p:ph idx="1" type="body"/>
          </p:nvPr>
        </p:nvSpPr>
        <p:spPr>
          <a:xfrm>
            <a:off x="936000" y="2052000"/>
            <a:ext cx="2160000" cy="255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44" name="Google Shape;344;p80"/>
          <p:cNvSpPr txBox="1"/>
          <p:nvPr>
            <p:ph type="title"/>
          </p:nvPr>
        </p:nvSpPr>
        <p:spPr>
          <a:xfrm>
            <a:off x="936000" y="432000"/>
            <a:ext cx="2160000" cy="151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400"/>
              <a:buFont typeface="Poppins Medium"/>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45" name="Google Shape;345;p80"/>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afbeelding">
  <p:cSld name="Alleen afbeelding">
    <p:spTree>
      <p:nvGrpSpPr>
        <p:cNvPr id="346" name="Shape 346"/>
        <p:cNvGrpSpPr/>
        <p:nvPr/>
      </p:nvGrpSpPr>
      <p:grpSpPr>
        <a:xfrm>
          <a:off x="0" y="0"/>
          <a:ext cx="0" cy="0"/>
          <a:chOff x="0" y="0"/>
          <a:chExt cx="0" cy="0"/>
        </a:xfrm>
      </p:grpSpPr>
      <p:sp>
        <p:nvSpPr>
          <p:cNvPr id="347" name="Google Shape;347;p81"/>
          <p:cNvSpPr/>
          <p:nvPr/>
        </p:nvSpPr>
        <p:spPr>
          <a:xfrm>
            <a:off x="468000" y="468000"/>
            <a:ext cx="8208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48" name="Google Shape;348;p81"/>
          <p:cNvSpPr txBox="1"/>
          <p:nvPr>
            <p:ph idx="1" type="body"/>
          </p:nvPr>
        </p:nvSpPr>
        <p:spPr>
          <a:xfrm>
            <a:off x="468000" y="4716000"/>
            <a:ext cx="8208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e afbeeldingen">
  <p:cSld name="Twee afbeeldingen">
    <p:spTree>
      <p:nvGrpSpPr>
        <p:cNvPr id="349" name="Shape 349"/>
        <p:cNvGrpSpPr/>
        <p:nvPr/>
      </p:nvGrpSpPr>
      <p:grpSpPr>
        <a:xfrm>
          <a:off x="0" y="0"/>
          <a:ext cx="0" cy="0"/>
          <a:chOff x="0" y="0"/>
          <a:chExt cx="0" cy="0"/>
        </a:xfrm>
      </p:grpSpPr>
      <p:sp>
        <p:nvSpPr>
          <p:cNvPr id="350" name="Google Shape;350;p82"/>
          <p:cNvSpPr/>
          <p:nvPr/>
        </p:nvSpPr>
        <p:spPr>
          <a:xfrm>
            <a:off x="468000" y="4671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51" name="Google Shape;351;p82"/>
          <p:cNvSpPr/>
          <p:nvPr/>
        </p:nvSpPr>
        <p:spPr>
          <a:xfrm>
            <a:off x="4679998" y="467100"/>
            <a:ext cx="40140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52" name="Google Shape;352;p82"/>
          <p:cNvSpPr txBox="1"/>
          <p:nvPr>
            <p:ph idx="1" type="body"/>
          </p:nvPr>
        </p:nvSpPr>
        <p:spPr>
          <a:xfrm>
            <a:off x="4679999"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53" name="Google Shape;353;p82"/>
          <p:cNvSpPr txBox="1"/>
          <p:nvPr>
            <p:ph idx="2" type="body"/>
          </p:nvPr>
        </p:nvSpPr>
        <p:spPr>
          <a:xfrm>
            <a:off x="468001"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nkerblauwe achtergrond" showMasterSp="0">
  <p:cSld name="donkerblauwe achtergrond">
    <p:spTree>
      <p:nvGrpSpPr>
        <p:cNvPr id="34" name="Shape 34"/>
        <p:cNvGrpSpPr/>
        <p:nvPr/>
      </p:nvGrpSpPr>
      <p:grpSpPr>
        <a:xfrm>
          <a:off x="0" y="0"/>
          <a:ext cx="0" cy="0"/>
          <a:chOff x="0" y="0"/>
          <a:chExt cx="0" cy="0"/>
        </a:xfrm>
      </p:grpSpPr>
      <p:pic>
        <p:nvPicPr>
          <p:cNvPr id="35" name="Google Shape;35;p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 name="Google Shape;36;p9"/>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7" name="Google Shape;37;p9"/>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38" name="Google Shape;38;p9"/>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ie afbeeldingen">
  <p:cSld name="Drie afbeeldingen">
    <p:spTree>
      <p:nvGrpSpPr>
        <p:cNvPr id="354" name="Shape 354"/>
        <p:cNvGrpSpPr/>
        <p:nvPr/>
      </p:nvGrpSpPr>
      <p:grpSpPr>
        <a:xfrm>
          <a:off x="0" y="0"/>
          <a:ext cx="0" cy="0"/>
          <a:chOff x="0" y="0"/>
          <a:chExt cx="0" cy="0"/>
        </a:xfrm>
      </p:grpSpPr>
      <p:sp>
        <p:nvSpPr>
          <p:cNvPr id="355" name="Google Shape;355;p83"/>
          <p:cNvSpPr/>
          <p:nvPr/>
        </p:nvSpPr>
        <p:spPr>
          <a:xfrm>
            <a:off x="4680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56" name="Google Shape;356;p83"/>
          <p:cNvSpPr/>
          <p:nvPr/>
        </p:nvSpPr>
        <p:spPr>
          <a:xfrm>
            <a:off x="60624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57" name="Google Shape;357;p83"/>
          <p:cNvSpPr/>
          <p:nvPr/>
        </p:nvSpPr>
        <p:spPr>
          <a:xfrm>
            <a:off x="3265200" y="468000"/>
            <a:ext cx="2613600" cy="4208400"/>
          </a:xfrm>
          <a:prstGeom prst="rect">
            <a:avLst/>
          </a:prstGeom>
          <a:solidFill>
            <a:srgbClr val="F2F2F2"/>
          </a:solidFill>
          <a:ln>
            <a:noFill/>
          </a:ln>
        </p:spPr>
        <p:txBody>
          <a:bodyPr anchorCtr="0" anchor="t" bIns="45700" lIns="90000" spcFirstLastPara="1" rIns="91425" wrap="square" tIns="108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58" name="Google Shape;358;p83"/>
          <p:cNvSpPr txBox="1"/>
          <p:nvPr>
            <p:ph idx="1" type="body"/>
          </p:nvPr>
        </p:nvSpPr>
        <p:spPr>
          <a:xfrm>
            <a:off x="4680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59" name="Google Shape;359;p83"/>
          <p:cNvSpPr txBox="1"/>
          <p:nvPr>
            <p:ph idx="2" type="body"/>
          </p:nvPr>
        </p:nvSpPr>
        <p:spPr>
          <a:xfrm>
            <a:off x="32652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60" name="Google Shape;360;p83"/>
          <p:cNvSpPr txBox="1"/>
          <p:nvPr>
            <p:ph idx="3" type="body"/>
          </p:nvPr>
        </p:nvSpPr>
        <p:spPr>
          <a:xfrm>
            <a:off x="6062400" y="471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ie afbeeldingen met tekst">
  <p:cSld name="Drie afbeeldingen met tekst">
    <p:spTree>
      <p:nvGrpSpPr>
        <p:cNvPr id="361" name="Shape 361"/>
        <p:cNvGrpSpPr/>
        <p:nvPr/>
      </p:nvGrpSpPr>
      <p:grpSpPr>
        <a:xfrm>
          <a:off x="0" y="0"/>
          <a:ext cx="0" cy="0"/>
          <a:chOff x="0" y="0"/>
          <a:chExt cx="0" cy="0"/>
        </a:xfrm>
      </p:grpSpPr>
      <p:sp>
        <p:nvSpPr>
          <p:cNvPr id="362" name="Google Shape;362;p84"/>
          <p:cNvSpPr/>
          <p:nvPr/>
        </p:nvSpPr>
        <p:spPr>
          <a:xfrm>
            <a:off x="4680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63" name="Google Shape;363;p84"/>
          <p:cNvSpPr/>
          <p:nvPr/>
        </p:nvSpPr>
        <p:spPr>
          <a:xfrm>
            <a:off x="60624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64" name="Google Shape;364;p84"/>
          <p:cNvSpPr/>
          <p:nvPr/>
        </p:nvSpPr>
        <p:spPr>
          <a:xfrm>
            <a:off x="3265200" y="468000"/>
            <a:ext cx="26136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a:t>
            </a:r>
            <a:br>
              <a:rPr b="0" i="0" lang="nl" sz="1350" u="none" cap="none" strike="noStrike">
                <a:solidFill>
                  <a:srgbClr val="7F7F7F"/>
                </a:solidFill>
                <a:latin typeface="Roboto"/>
                <a:ea typeface="Roboto"/>
                <a:cs typeface="Roboto"/>
                <a:sym typeface="Roboto"/>
              </a:rPr>
            </a:br>
            <a:r>
              <a:rPr b="0" i="0" lang="nl" sz="1350" u="none" cap="none" strike="noStrike">
                <a:solidFill>
                  <a:srgbClr val="7F7F7F"/>
                </a:solidFill>
                <a:latin typeface="Roboto"/>
                <a:ea typeface="Roboto"/>
                <a:cs typeface="Roboto"/>
                <a:sym typeface="Roboto"/>
              </a:rPr>
              <a:t>dit grijze vlak.</a:t>
            </a:r>
            <a:endParaRPr/>
          </a:p>
        </p:txBody>
      </p:sp>
      <p:sp>
        <p:nvSpPr>
          <p:cNvPr id="365" name="Google Shape;365;p84"/>
          <p:cNvSpPr txBox="1"/>
          <p:nvPr>
            <p:ph idx="1" type="body"/>
          </p:nvPr>
        </p:nvSpPr>
        <p:spPr>
          <a:xfrm>
            <a:off x="4680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66" name="Google Shape;366;p84"/>
          <p:cNvSpPr txBox="1"/>
          <p:nvPr>
            <p:ph idx="2" type="body"/>
          </p:nvPr>
        </p:nvSpPr>
        <p:spPr>
          <a:xfrm>
            <a:off x="32652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67" name="Google Shape;367;p84"/>
          <p:cNvSpPr txBox="1"/>
          <p:nvPr>
            <p:ph idx="3" type="body"/>
          </p:nvPr>
        </p:nvSpPr>
        <p:spPr>
          <a:xfrm>
            <a:off x="6062400" y="2556000"/>
            <a:ext cx="26136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68" name="Google Shape;368;p84"/>
          <p:cNvSpPr txBox="1"/>
          <p:nvPr>
            <p:ph idx="4" type="body"/>
          </p:nvPr>
        </p:nvSpPr>
        <p:spPr>
          <a:xfrm>
            <a:off x="4680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69" name="Google Shape;369;p84"/>
          <p:cNvSpPr txBox="1"/>
          <p:nvPr>
            <p:ph idx="5" type="body"/>
          </p:nvPr>
        </p:nvSpPr>
        <p:spPr>
          <a:xfrm>
            <a:off x="32652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70" name="Google Shape;370;p84"/>
          <p:cNvSpPr txBox="1"/>
          <p:nvPr>
            <p:ph idx="6" type="body"/>
          </p:nvPr>
        </p:nvSpPr>
        <p:spPr>
          <a:xfrm>
            <a:off x="6062400" y="2844000"/>
            <a:ext cx="2613600" cy="187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Roboto"/>
              <a:buNone/>
              <a:defRPr sz="18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ht afbeeldingen">
  <p:cSld name="Acht afbeeldingen">
    <p:spTree>
      <p:nvGrpSpPr>
        <p:cNvPr id="371" name="Shape 371"/>
        <p:cNvGrpSpPr/>
        <p:nvPr/>
      </p:nvGrpSpPr>
      <p:grpSpPr>
        <a:xfrm>
          <a:off x="0" y="0"/>
          <a:ext cx="0" cy="0"/>
          <a:chOff x="0" y="0"/>
          <a:chExt cx="0" cy="0"/>
        </a:xfrm>
      </p:grpSpPr>
      <p:sp>
        <p:nvSpPr>
          <p:cNvPr id="372" name="Google Shape;372;p85"/>
          <p:cNvSpPr/>
          <p:nvPr/>
        </p:nvSpPr>
        <p:spPr>
          <a:xfrm>
            <a:off x="4680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3" name="Google Shape;373;p85"/>
          <p:cNvSpPr/>
          <p:nvPr/>
        </p:nvSpPr>
        <p:spPr>
          <a:xfrm>
            <a:off x="67608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4" name="Google Shape;374;p85"/>
          <p:cNvSpPr/>
          <p:nvPr/>
        </p:nvSpPr>
        <p:spPr>
          <a:xfrm>
            <a:off x="46632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5" name="Google Shape;375;p85"/>
          <p:cNvSpPr/>
          <p:nvPr/>
        </p:nvSpPr>
        <p:spPr>
          <a:xfrm>
            <a:off x="2565600" y="468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6" name="Google Shape;376;p85"/>
          <p:cNvSpPr/>
          <p:nvPr/>
        </p:nvSpPr>
        <p:spPr>
          <a:xfrm>
            <a:off x="4680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7" name="Google Shape;377;p85"/>
          <p:cNvSpPr/>
          <p:nvPr/>
        </p:nvSpPr>
        <p:spPr>
          <a:xfrm>
            <a:off x="67608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8" name="Google Shape;378;p85"/>
          <p:cNvSpPr/>
          <p:nvPr/>
        </p:nvSpPr>
        <p:spPr>
          <a:xfrm>
            <a:off x="46632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79" name="Google Shape;379;p85"/>
          <p:cNvSpPr/>
          <p:nvPr/>
        </p:nvSpPr>
        <p:spPr>
          <a:xfrm>
            <a:off x="2565600" y="2664000"/>
            <a:ext cx="1915200" cy="2052000"/>
          </a:xfrm>
          <a:prstGeom prst="rect">
            <a:avLst/>
          </a:prstGeom>
          <a:solidFill>
            <a:srgbClr val="F2F2F2"/>
          </a:solidFill>
          <a:ln>
            <a:noFill/>
          </a:ln>
        </p:spPr>
        <p:txBody>
          <a:bodyPr anchorCtr="0" anchor="t" bIns="45700" lIns="90000" spcFirstLastPara="1" rIns="91425" wrap="square" tIns="540000">
            <a:noAutofit/>
          </a:bodyPr>
          <a:lstStyle/>
          <a:p>
            <a:pPr indent="0" lvl="0" marL="0" marR="0" rtl="0" algn="ctr">
              <a:spcBef>
                <a:spcPts val="0"/>
              </a:spcBef>
              <a:spcAft>
                <a:spcPts val="0"/>
              </a:spcAft>
              <a:buNone/>
            </a:pPr>
            <a:r>
              <a:rPr b="0" i="0" lang="nl" sz="1350" u="none" cap="none" strike="noStrike">
                <a:solidFill>
                  <a:srgbClr val="7F7F7F"/>
                </a:solidFill>
                <a:latin typeface="Roboto"/>
                <a:ea typeface="Roboto"/>
                <a:cs typeface="Roboto"/>
                <a:sym typeface="Roboto"/>
              </a:rPr>
              <a:t>Plaats een afbeelding over dit grijze vlak.</a:t>
            </a:r>
            <a:endParaRPr/>
          </a:p>
        </p:txBody>
      </p:sp>
      <p:sp>
        <p:nvSpPr>
          <p:cNvPr id="380" name="Google Shape;380;p85"/>
          <p:cNvSpPr txBox="1"/>
          <p:nvPr>
            <p:ph idx="1" type="body"/>
          </p:nvPr>
        </p:nvSpPr>
        <p:spPr>
          <a:xfrm>
            <a:off x="4662000"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81" name="Google Shape;381;p85"/>
          <p:cNvSpPr txBox="1"/>
          <p:nvPr>
            <p:ph idx="2" type="body"/>
          </p:nvPr>
        </p:nvSpPr>
        <p:spPr>
          <a:xfrm>
            <a:off x="466800" y="4716000"/>
            <a:ext cx="4014000" cy="21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000"/>
              <a:buFont typeface="Roboto"/>
              <a:buNone/>
              <a:defRPr b="0" i="0" sz="1000" u="none" strike="noStrike"/>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p:cSld name="Partners">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86"/>
          <p:cNvSpPr txBox="1"/>
          <p:nvPr>
            <p:ph type="title"/>
          </p:nvPr>
        </p:nvSpPr>
        <p:spPr>
          <a:xfrm>
            <a:off x="1296000" y="1188000"/>
            <a:ext cx="58320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gen wit">
  <p:cSld name="Vragen wit">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87"/>
          <p:cNvSpPr txBox="1"/>
          <p:nvPr>
            <p:ph type="ctrTitle"/>
          </p:nvPr>
        </p:nvSpPr>
        <p:spPr>
          <a:xfrm>
            <a:off x="1296364" y="1440000"/>
            <a:ext cx="6696000" cy="79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Kalam"/>
              <a:buNone/>
              <a:defRPr b="1" i="0" sz="4500">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p87"/>
          <p:cNvSpPr txBox="1"/>
          <p:nvPr>
            <p:ph idx="1" type="body"/>
          </p:nvPr>
        </p:nvSpPr>
        <p:spPr>
          <a:xfrm>
            <a:off x="1296364" y="2232000"/>
            <a:ext cx="6696000" cy="43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000"/>
              <a:buFont typeface="Roboto"/>
              <a:buNone/>
              <a:defRPr sz="2000"/>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gen blauw">
  <p:cSld name="Vragen blauw">
    <p:bg>
      <p:bgPr>
        <a:blipFill>
          <a:blip r:embed="rId2">
            <a:alphaModFix/>
          </a:blip>
          <a:stretch>
            <a:fillRect/>
          </a:stretch>
        </a:blipFill>
      </p:bgPr>
    </p:bg>
    <p:spTree>
      <p:nvGrpSpPr>
        <p:cNvPr id="387" name="Shape 387"/>
        <p:cNvGrpSpPr/>
        <p:nvPr/>
      </p:nvGrpSpPr>
      <p:grpSpPr>
        <a:xfrm>
          <a:off x="0" y="0"/>
          <a:ext cx="0" cy="0"/>
          <a:chOff x="0" y="0"/>
          <a:chExt cx="0" cy="0"/>
        </a:xfrm>
      </p:grpSpPr>
      <p:sp>
        <p:nvSpPr>
          <p:cNvPr id="388" name="Google Shape;388;p88"/>
          <p:cNvSpPr txBox="1"/>
          <p:nvPr>
            <p:ph type="ctrTitle"/>
          </p:nvPr>
        </p:nvSpPr>
        <p:spPr>
          <a:xfrm>
            <a:off x="1296364" y="1440000"/>
            <a:ext cx="6696000" cy="79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Kalam"/>
              <a:buNone/>
              <a:defRPr b="1" i="0" sz="4500">
                <a:solidFill>
                  <a:schemeClr val="lt1"/>
                </a:solidFill>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p88"/>
          <p:cNvSpPr txBox="1"/>
          <p:nvPr>
            <p:ph idx="1" type="body"/>
          </p:nvPr>
        </p:nvSpPr>
        <p:spPr>
          <a:xfrm>
            <a:off x="1296364" y="2232000"/>
            <a:ext cx="6696000" cy="43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000"/>
              <a:buFont typeface="Roboto"/>
              <a:buNone/>
              <a:defRPr sz="2000">
                <a:solidFill>
                  <a:schemeClr val="lt1"/>
                </a:solidFill>
              </a:defRPr>
            </a:lvl1pPr>
            <a:lvl2pPr indent="-228600" lvl="1" marL="914400" rtl="0" algn="l">
              <a:lnSpc>
                <a:spcPct val="100000"/>
              </a:lnSpc>
              <a:spcBef>
                <a:spcPts val="0"/>
              </a:spcBef>
              <a:spcAft>
                <a:spcPts val="0"/>
              </a:spcAft>
              <a:buSzPts val="1050"/>
              <a:buFont typeface="Roboto"/>
              <a:buNone/>
              <a:defRPr sz="1050"/>
            </a:lvl2pPr>
            <a:lvl3pPr indent="-228600" lvl="2" marL="1371600" rtl="0" algn="l">
              <a:lnSpc>
                <a:spcPct val="100000"/>
              </a:lnSpc>
              <a:spcBef>
                <a:spcPts val="0"/>
              </a:spcBef>
              <a:spcAft>
                <a:spcPts val="0"/>
              </a:spcAft>
              <a:buSzPts val="900"/>
              <a:buFont typeface="Roboto"/>
              <a:buNone/>
              <a:defRPr sz="900"/>
            </a:lvl3pPr>
            <a:lvl4pPr indent="-228600" lvl="3" marL="1828800" rtl="0" algn="l">
              <a:lnSpc>
                <a:spcPct val="100000"/>
              </a:lnSpc>
              <a:spcBef>
                <a:spcPts val="0"/>
              </a:spcBef>
              <a:spcAft>
                <a:spcPts val="0"/>
              </a:spcAft>
              <a:buSzPts val="750"/>
              <a:buFont typeface="Roboto"/>
              <a:buNone/>
              <a:defRPr sz="750"/>
            </a:lvl4pPr>
            <a:lvl5pPr indent="-228600" lvl="4" marL="2286000" rtl="0" algn="l">
              <a:lnSpc>
                <a:spcPct val="100000"/>
              </a:lnSpc>
              <a:spcBef>
                <a:spcPts val="0"/>
              </a:spcBef>
              <a:spcAft>
                <a:spcPts val="0"/>
              </a:spcAft>
              <a:buSzPts val="750"/>
              <a:buFont typeface="Roboto"/>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wit">
  <p:cSld name="Bedankt wit">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p89"/>
          <p:cNvSpPr txBox="1"/>
          <p:nvPr>
            <p:ph type="ctrTitle"/>
          </p:nvPr>
        </p:nvSpPr>
        <p:spPr>
          <a:xfrm>
            <a:off x="1296364" y="1440000"/>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4500"/>
              <a:buFont typeface="Kalam"/>
              <a:buNone/>
              <a:defRPr b="1" i="0" sz="4500">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92" name="Google Shape;392;p89"/>
          <p:cNvGrpSpPr/>
          <p:nvPr/>
        </p:nvGrpSpPr>
        <p:grpSpPr>
          <a:xfrm>
            <a:off x="2361474" y="4180064"/>
            <a:ext cx="299495" cy="299749"/>
            <a:chOff x="1182062" y="4186642"/>
            <a:chExt cx="299495" cy="299749"/>
          </a:xfrm>
        </p:grpSpPr>
        <p:sp>
          <p:nvSpPr>
            <p:cNvPr id="393" name="Google Shape;393;p89"/>
            <p:cNvSpPr/>
            <p:nvPr/>
          </p:nvSpPr>
          <p:spPr>
            <a:xfrm>
              <a:off x="1182062" y="4186642"/>
              <a:ext cx="71593" cy="71593"/>
            </a:xfrm>
            <a:custGeom>
              <a:rect b="b" l="l" r="r" t="t"/>
              <a:pathLst>
                <a:path extrusionOk="0" h="71593" w="71593">
                  <a:moveTo>
                    <a:pt x="35797" y="71593"/>
                  </a:moveTo>
                  <a:cubicBezTo>
                    <a:pt x="55567" y="71593"/>
                    <a:pt x="71594" y="55566"/>
                    <a:pt x="71593" y="35796"/>
                  </a:cubicBezTo>
                  <a:cubicBezTo>
                    <a:pt x="71593" y="16027"/>
                    <a:pt x="55566" y="0"/>
                    <a:pt x="35796" y="0"/>
                  </a:cubicBezTo>
                  <a:cubicBezTo>
                    <a:pt x="16027" y="0"/>
                    <a:pt x="0" y="16027"/>
                    <a:pt x="0" y="35797"/>
                  </a:cubicBezTo>
                  <a:cubicBezTo>
                    <a:pt x="0" y="35839"/>
                    <a:pt x="0" y="35882"/>
                    <a:pt x="0" y="35924"/>
                  </a:cubicBezTo>
                  <a:cubicBezTo>
                    <a:pt x="0" y="55624"/>
                    <a:pt x="15970" y="71594"/>
                    <a:pt x="35669" y="71594"/>
                  </a:cubicBezTo>
                  <a:cubicBezTo>
                    <a:pt x="35712" y="71594"/>
                    <a:pt x="35754" y="71594"/>
                    <a:pt x="35797" y="7159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394" name="Google Shape;394;p89"/>
            <p:cNvSpPr/>
            <p:nvPr/>
          </p:nvSpPr>
          <p:spPr>
            <a:xfrm>
              <a:off x="1286268" y="4284292"/>
              <a:ext cx="195289" cy="201972"/>
            </a:xfrm>
            <a:custGeom>
              <a:rect b="b" l="l" r="r" t="t"/>
              <a:pathLst>
                <a:path extrusionOk="0" h="201972" w="195289">
                  <a:moveTo>
                    <a:pt x="195290" y="92289"/>
                  </a:moveTo>
                  <a:cubicBezTo>
                    <a:pt x="195290" y="38403"/>
                    <a:pt x="186500" y="186"/>
                    <a:pt x="123696" y="186"/>
                  </a:cubicBezTo>
                  <a:cubicBezTo>
                    <a:pt x="100260" y="-1620"/>
                    <a:pt x="77783" y="9840"/>
                    <a:pt x="65479" y="29868"/>
                  </a:cubicBezTo>
                  <a:lnTo>
                    <a:pt x="65479" y="186"/>
                  </a:lnTo>
                  <a:lnTo>
                    <a:pt x="0" y="186"/>
                  </a:lnTo>
                  <a:lnTo>
                    <a:pt x="0" y="201972"/>
                  </a:lnTo>
                  <a:lnTo>
                    <a:pt x="65479" y="201972"/>
                  </a:lnTo>
                  <a:lnTo>
                    <a:pt x="65479" y="102990"/>
                  </a:lnTo>
                  <a:cubicBezTo>
                    <a:pt x="65479" y="76875"/>
                    <a:pt x="65479" y="52034"/>
                    <a:pt x="97708" y="52034"/>
                  </a:cubicBezTo>
                  <a:cubicBezTo>
                    <a:pt x="129938" y="52034"/>
                    <a:pt x="130193" y="77512"/>
                    <a:pt x="130193" y="104519"/>
                  </a:cubicBezTo>
                  <a:lnTo>
                    <a:pt x="130193" y="201717"/>
                  </a:lnTo>
                  <a:lnTo>
                    <a:pt x="195290" y="201717"/>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395" name="Google Shape;395;p89"/>
            <p:cNvSpPr/>
            <p:nvPr/>
          </p:nvSpPr>
          <p:spPr>
            <a:xfrm>
              <a:off x="1182063" y="4284478"/>
              <a:ext cx="71593" cy="201913"/>
            </a:xfrm>
            <a:custGeom>
              <a:rect b="b" l="l" r="r" t="t"/>
              <a:pathLst>
                <a:path extrusionOk="0" h="201913" w="71593">
                  <a:moveTo>
                    <a:pt x="0" y="0"/>
                  </a:moveTo>
                  <a:lnTo>
                    <a:pt x="71593" y="0"/>
                  </a:lnTo>
                  <a:lnTo>
                    <a:pt x="71593" y="201914"/>
                  </a:lnTo>
                  <a:lnTo>
                    <a:pt x="0" y="201914"/>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grpSp>
      <p:sp>
        <p:nvSpPr>
          <p:cNvPr id="396" name="Google Shape;396;p89"/>
          <p:cNvSpPr/>
          <p:nvPr/>
        </p:nvSpPr>
        <p:spPr>
          <a:xfrm>
            <a:off x="1808383" y="4258433"/>
            <a:ext cx="299546" cy="208729"/>
          </a:xfrm>
          <a:custGeom>
            <a:rect b="b" l="l" r="r" t="t"/>
            <a:pathLst>
              <a:path extrusionOk="0" h="208729" w="299546">
                <a:moveTo>
                  <a:pt x="117289" y="153405"/>
                </a:moveTo>
                <a:lnTo>
                  <a:pt x="117289" y="55329"/>
                </a:lnTo>
                <a:lnTo>
                  <a:pt x="208500" y="104367"/>
                </a:lnTo>
                <a:close/>
                <a:moveTo>
                  <a:pt x="287737" y="26913"/>
                </a:moveTo>
                <a:cubicBezTo>
                  <a:pt x="282115" y="16583"/>
                  <a:pt x="272045" y="9027"/>
                  <a:pt x="260093" y="6171"/>
                </a:cubicBezTo>
                <a:cubicBezTo>
                  <a:pt x="223637" y="1378"/>
                  <a:pt x="186828" y="-627"/>
                  <a:pt x="150028" y="176"/>
                </a:cubicBezTo>
                <a:lnTo>
                  <a:pt x="150028" y="176"/>
                </a:lnTo>
                <a:cubicBezTo>
                  <a:pt x="113185" y="-637"/>
                  <a:pt x="76333" y="1368"/>
                  <a:pt x="39835" y="6171"/>
                </a:cubicBezTo>
                <a:cubicBezTo>
                  <a:pt x="27828" y="8982"/>
                  <a:pt x="17701" y="16546"/>
                  <a:pt x="12064" y="26913"/>
                </a:cubicBezTo>
                <a:cubicBezTo>
                  <a:pt x="3004" y="51807"/>
                  <a:pt x="-1014" y="78079"/>
                  <a:pt x="217" y="104367"/>
                </a:cubicBezTo>
                <a:cubicBezTo>
                  <a:pt x="-1014" y="130655"/>
                  <a:pt x="3004" y="156927"/>
                  <a:pt x="12064" y="181820"/>
                </a:cubicBezTo>
                <a:cubicBezTo>
                  <a:pt x="17701" y="192187"/>
                  <a:pt x="27828" y="199751"/>
                  <a:pt x="39835" y="202562"/>
                </a:cubicBezTo>
                <a:cubicBezTo>
                  <a:pt x="76249" y="207353"/>
                  <a:pt x="113015" y="209357"/>
                  <a:pt x="149773" y="208557"/>
                </a:cubicBezTo>
                <a:lnTo>
                  <a:pt x="149773" y="208557"/>
                </a:lnTo>
                <a:cubicBezTo>
                  <a:pt x="186574" y="209360"/>
                  <a:pt x="223382" y="207355"/>
                  <a:pt x="259839" y="202562"/>
                </a:cubicBezTo>
                <a:cubicBezTo>
                  <a:pt x="271791" y="199706"/>
                  <a:pt x="281861" y="192150"/>
                  <a:pt x="287482" y="181820"/>
                </a:cubicBezTo>
                <a:cubicBezTo>
                  <a:pt x="296542" y="156927"/>
                  <a:pt x="300561" y="130655"/>
                  <a:pt x="299330" y="104367"/>
                </a:cubicBezTo>
                <a:cubicBezTo>
                  <a:pt x="300561" y="78079"/>
                  <a:pt x="296542" y="51807"/>
                  <a:pt x="287482" y="26913"/>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397" name="Google Shape;397;p89"/>
          <p:cNvSpPr/>
          <p:nvPr/>
        </p:nvSpPr>
        <p:spPr>
          <a:xfrm>
            <a:off x="1296000" y="4226746"/>
            <a:ext cx="312406" cy="234775"/>
          </a:xfrm>
          <a:custGeom>
            <a:rect b="b" l="l" r="r" t="t"/>
            <a:pathLst>
              <a:path extrusionOk="0" h="234775" w="312406">
                <a:moveTo>
                  <a:pt x="312407" y="27654"/>
                </a:moveTo>
                <a:cubicBezTo>
                  <a:pt x="300642" y="32421"/>
                  <a:pt x="288245" y="35554"/>
                  <a:pt x="275579" y="36961"/>
                </a:cubicBezTo>
                <a:cubicBezTo>
                  <a:pt x="288582" y="29611"/>
                  <a:pt x="298442" y="17983"/>
                  <a:pt x="303374" y="4184"/>
                </a:cubicBezTo>
                <a:cubicBezTo>
                  <a:pt x="290693" y="11098"/>
                  <a:pt x="276942" y="15972"/>
                  <a:pt x="262655" y="18617"/>
                </a:cubicBezTo>
                <a:cubicBezTo>
                  <a:pt x="249127" y="6562"/>
                  <a:pt x="231407" y="-86"/>
                  <a:pt x="213042" y="3"/>
                </a:cubicBezTo>
                <a:cubicBezTo>
                  <a:pt x="180118" y="-302"/>
                  <a:pt x="153172" y="25356"/>
                  <a:pt x="152858" y="57313"/>
                </a:cubicBezTo>
                <a:cubicBezTo>
                  <a:pt x="152852" y="57903"/>
                  <a:pt x="152855" y="58492"/>
                  <a:pt x="152868" y="59082"/>
                </a:cubicBezTo>
                <a:cubicBezTo>
                  <a:pt x="152858" y="63627"/>
                  <a:pt x="153418" y="68157"/>
                  <a:pt x="154536" y="72570"/>
                </a:cubicBezTo>
                <a:cubicBezTo>
                  <a:pt x="103638" y="70583"/>
                  <a:pt x="55897" y="48099"/>
                  <a:pt x="22791" y="10524"/>
                </a:cubicBezTo>
                <a:cubicBezTo>
                  <a:pt x="16994" y="19499"/>
                  <a:pt x="13912" y="29875"/>
                  <a:pt x="13897" y="40468"/>
                </a:cubicBezTo>
                <a:cubicBezTo>
                  <a:pt x="14179" y="60538"/>
                  <a:pt x="25037" y="79069"/>
                  <a:pt x="42664" y="89566"/>
                </a:cubicBezTo>
                <a:cubicBezTo>
                  <a:pt x="32615" y="89275"/>
                  <a:pt x="22770" y="86736"/>
                  <a:pt x="13897" y="82147"/>
                </a:cubicBezTo>
                <a:lnTo>
                  <a:pt x="13897" y="82956"/>
                </a:lnTo>
                <a:cubicBezTo>
                  <a:pt x="13897" y="111527"/>
                  <a:pt x="34961" y="136004"/>
                  <a:pt x="63927" y="141091"/>
                </a:cubicBezTo>
                <a:cubicBezTo>
                  <a:pt x="58440" y="142505"/>
                  <a:pt x="52788" y="143231"/>
                  <a:pt x="47111" y="143250"/>
                </a:cubicBezTo>
                <a:cubicBezTo>
                  <a:pt x="43056" y="143237"/>
                  <a:pt x="39010" y="142876"/>
                  <a:pt x="35021" y="142171"/>
                </a:cubicBezTo>
                <a:cubicBezTo>
                  <a:pt x="44246" y="166532"/>
                  <a:pt x="68176" y="182699"/>
                  <a:pt x="94917" y="182636"/>
                </a:cubicBezTo>
                <a:cubicBezTo>
                  <a:pt x="71974" y="199446"/>
                  <a:pt x="44033" y="208581"/>
                  <a:pt x="15287" y="208668"/>
                </a:cubicBezTo>
                <a:cubicBezTo>
                  <a:pt x="10177" y="208627"/>
                  <a:pt x="5074" y="208312"/>
                  <a:pt x="0" y="207724"/>
                </a:cubicBezTo>
                <a:cubicBezTo>
                  <a:pt x="29796" y="225723"/>
                  <a:pt x="64271" y="235083"/>
                  <a:pt x="99364" y="234701"/>
                </a:cubicBezTo>
                <a:cubicBezTo>
                  <a:pt x="196260" y="237463"/>
                  <a:pt x="277115" y="163462"/>
                  <a:pt x="279961" y="69416"/>
                </a:cubicBezTo>
                <a:cubicBezTo>
                  <a:pt x="279993" y="68355"/>
                  <a:pt x="280015" y="67293"/>
                  <a:pt x="280026" y="66231"/>
                </a:cubicBezTo>
                <a:cubicBezTo>
                  <a:pt x="280026" y="63668"/>
                  <a:pt x="280026" y="61105"/>
                  <a:pt x="280026" y="58542"/>
                </a:cubicBezTo>
                <a:cubicBezTo>
                  <a:pt x="292461" y="50249"/>
                  <a:pt x="303282" y="39882"/>
                  <a:pt x="311990" y="27924"/>
                </a:cubicBez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398" name="Google Shape;398;p89"/>
          <p:cNvSpPr txBox="1"/>
          <p:nvPr/>
        </p:nvSpPr>
        <p:spPr>
          <a:xfrm>
            <a:off x="1296000" y="3835625"/>
            <a:ext cx="4039200" cy="25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nl" sz="1600">
                <a:solidFill>
                  <a:schemeClr val="dk2"/>
                </a:solidFill>
                <a:latin typeface="Poppins Medium"/>
                <a:ea typeface="Poppins Medium"/>
                <a:cs typeface="Poppins Medium"/>
                <a:sym typeface="Poppins Medium"/>
              </a:rPr>
              <a:t>netwerkdigitaalerfgoed.nl</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blauw">
  <p:cSld name="Bedankt blauw">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90"/>
          <p:cNvSpPr txBox="1"/>
          <p:nvPr>
            <p:ph type="ctrTitle"/>
          </p:nvPr>
        </p:nvSpPr>
        <p:spPr>
          <a:xfrm>
            <a:off x="1296364" y="1440000"/>
            <a:ext cx="6696000" cy="136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500"/>
              <a:buFont typeface="Kalam"/>
              <a:buNone/>
              <a:defRPr b="1" i="0" sz="4500">
                <a:solidFill>
                  <a:schemeClr val="lt1"/>
                </a:solidFill>
                <a:latin typeface="Kalam"/>
                <a:ea typeface="Kalam"/>
                <a:cs typeface="Kalam"/>
                <a:sym typeface="Kala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01" name="Google Shape;401;p90"/>
          <p:cNvGrpSpPr/>
          <p:nvPr/>
        </p:nvGrpSpPr>
        <p:grpSpPr>
          <a:xfrm>
            <a:off x="2361474" y="4180064"/>
            <a:ext cx="299495" cy="299749"/>
            <a:chOff x="1182062" y="4186642"/>
            <a:chExt cx="299495" cy="299749"/>
          </a:xfrm>
        </p:grpSpPr>
        <p:sp>
          <p:nvSpPr>
            <p:cNvPr id="402" name="Google Shape;402;p90"/>
            <p:cNvSpPr/>
            <p:nvPr/>
          </p:nvSpPr>
          <p:spPr>
            <a:xfrm>
              <a:off x="1182062" y="4186642"/>
              <a:ext cx="71593" cy="71593"/>
            </a:xfrm>
            <a:custGeom>
              <a:rect b="b" l="l" r="r" t="t"/>
              <a:pathLst>
                <a:path extrusionOk="0" h="71593" w="71593">
                  <a:moveTo>
                    <a:pt x="35797" y="71593"/>
                  </a:moveTo>
                  <a:cubicBezTo>
                    <a:pt x="55567" y="71593"/>
                    <a:pt x="71594" y="55566"/>
                    <a:pt x="71593" y="35796"/>
                  </a:cubicBezTo>
                  <a:cubicBezTo>
                    <a:pt x="71593" y="16027"/>
                    <a:pt x="55566" y="0"/>
                    <a:pt x="35796" y="0"/>
                  </a:cubicBezTo>
                  <a:cubicBezTo>
                    <a:pt x="16027" y="0"/>
                    <a:pt x="0" y="16027"/>
                    <a:pt x="0" y="35797"/>
                  </a:cubicBezTo>
                  <a:cubicBezTo>
                    <a:pt x="0" y="35839"/>
                    <a:pt x="0" y="35882"/>
                    <a:pt x="0" y="35924"/>
                  </a:cubicBezTo>
                  <a:cubicBezTo>
                    <a:pt x="0" y="55624"/>
                    <a:pt x="15970" y="71594"/>
                    <a:pt x="35669" y="71594"/>
                  </a:cubicBezTo>
                  <a:cubicBezTo>
                    <a:pt x="35712" y="71594"/>
                    <a:pt x="35754" y="71594"/>
                    <a:pt x="35797" y="71593"/>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403" name="Google Shape;403;p90"/>
            <p:cNvSpPr/>
            <p:nvPr/>
          </p:nvSpPr>
          <p:spPr>
            <a:xfrm>
              <a:off x="1286268" y="4284292"/>
              <a:ext cx="195289" cy="201972"/>
            </a:xfrm>
            <a:custGeom>
              <a:rect b="b" l="l" r="r" t="t"/>
              <a:pathLst>
                <a:path extrusionOk="0" h="201972" w="195289">
                  <a:moveTo>
                    <a:pt x="195290" y="92289"/>
                  </a:moveTo>
                  <a:cubicBezTo>
                    <a:pt x="195290" y="38403"/>
                    <a:pt x="186500" y="186"/>
                    <a:pt x="123696" y="186"/>
                  </a:cubicBezTo>
                  <a:cubicBezTo>
                    <a:pt x="100260" y="-1620"/>
                    <a:pt x="77783" y="9840"/>
                    <a:pt x="65479" y="29868"/>
                  </a:cubicBezTo>
                  <a:lnTo>
                    <a:pt x="65479" y="186"/>
                  </a:lnTo>
                  <a:lnTo>
                    <a:pt x="0" y="186"/>
                  </a:lnTo>
                  <a:lnTo>
                    <a:pt x="0" y="201972"/>
                  </a:lnTo>
                  <a:lnTo>
                    <a:pt x="65479" y="201972"/>
                  </a:lnTo>
                  <a:lnTo>
                    <a:pt x="65479" y="102990"/>
                  </a:lnTo>
                  <a:cubicBezTo>
                    <a:pt x="65479" y="76875"/>
                    <a:pt x="65479" y="52034"/>
                    <a:pt x="97708" y="52034"/>
                  </a:cubicBezTo>
                  <a:cubicBezTo>
                    <a:pt x="129938" y="52034"/>
                    <a:pt x="130193" y="77512"/>
                    <a:pt x="130193" y="104519"/>
                  </a:cubicBezTo>
                  <a:lnTo>
                    <a:pt x="130193" y="201717"/>
                  </a:lnTo>
                  <a:lnTo>
                    <a:pt x="195290" y="20171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404" name="Google Shape;404;p90"/>
            <p:cNvSpPr/>
            <p:nvPr/>
          </p:nvSpPr>
          <p:spPr>
            <a:xfrm>
              <a:off x="1182063" y="4284478"/>
              <a:ext cx="71593" cy="201913"/>
            </a:xfrm>
            <a:custGeom>
              <a:rect b="b" l="l" r="r" t="t"/>
              <a:pathLst>
                <a:path extrusionOk="0" h="201913" w="71593">
                  <a:moveTo>
                    <a:pt x="0" y="0"/>
                  </a:moveTo>
                  <a:lnTo>
                    <a:pt x="71593" y="0"/>
                  </a:lnTo>
                  <a:lnTo>
                    <a:pt x="71593" y="201914"/>
                  </a:lnTo>
                  <a:lnTo>
                    <a:pt x="0" y="201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grpSp>
      <p:sp>
        <p:nvSpPr>
          <p:cNvPr id="405" name="Google Shape;405;p90"/>
          <p:cNvSpPr/>
          <p:nvPr/>
        </p:nvSpPr>
        <p:spPr>
          <a:xfrm>
            <a:off x="1808383" y="4258433"/>
            <a:ext cx="299546" cy="208729"/>
          </a:xfrm>
          <a:custGeom>
            <a:rect b="b" l="l" r="r" t="t"/>
            <a:pathLst>
              <a:path extrusionOk="0" h="208729" w="299546">
                <a:moveTo>
                  <a:pt x="117289" y="153405"/>
                </a:moveTo>
                <a:lnTo>
                  <a:pt x="117289" y="55329"/>
                </a:lnTo>
                <a:lnTo>
                  <a:pt x="208500" y="104367"/>
                </a:lnTo>
                <a:close/>
                <a:moveTo>
                  <a:pt x="287737" y="26913"/>
                </a:moveTo>
                <a:cubicBezTo>
                  <a:pt x="282115" y="16583"/>
                  <a:pt x="272045" y="9027"/>
                  <a:pt x="260093" y="6171"/>
                </a:cubicBezTo>
                <a:cubicBezTo>
                  <a:pt x="223637" y="1378"/>
                  <a:pt x="186828" y="-627"/>
                  <a:pt x="150028" y="176"/>
                </a:cubicBezTo>
                <a:lnTo>
                  <a:pt x="150028" y="176"/>
                </a:lnTo>
                <a:cubicBezTo>
                  <a:pt x="113185" y="-637"/>
                  <a:pt x="76333" y="1368"/>
                  <a:pt x="39835" y="6171"/>
                </a:cubicBezTo>
                <a:cubicBezTo>
                  <a:pt x="27828" y="8982"/>
                  <a:pt x="17701" y="16546"/>
                  <a:pt x="12064" y="26913"/>
                </a:cubicBezTo>
                <a:cubicBezTo>
                  <a:pt x="3004" y="51807"/>
                  <a:pt x="-1014" y="78079"/>
                  <a:pt x="217" y="104367"/>
                </a:cubicBezTo>
                <a:cubicBezTo>
                  <a:pt x="-1014" y="130655"/>
                  <a:pt x="3004" y="156927"/>
                  <a:pt x="12064" y="181820"/>
                </a:cubicBezTo>
                <a:cubicBezTo>
                  <a:pt x="17701" y="192187"/>
                  <a:pt x="27828" y="199751"/>
                  <a:pt x="39835" y="202562"/>
                </a:cubicBezTo>
                <a:cubicBezTo>
                  <a:pt x="76249" y="207353"/>
                  <a:pt x="113015" y="209357"/>
                  <a:pt x="149773" y="208557"/>
                </a:cubicBezTo>
                <a:lnTo>
                  <a:pt x="149773" y="208557"/>
                </a:lnTo>
                <a:cubicBezTo>
                  <a:pt x="186574" y="209360"/>
                  <a:pt x="223382" y="207355"/>
                  <a:pt x="259839" y="202562"/>
                </a:cubicBezTo>
                <a:cubicBezTo>
                  <a:pt x="271791" y="199706"/>
                  <a:pt x="281861" y="192150"/>
                  <a:pt x="287482" y="181820"/>
                </a:cubicBezTo>
                <a:cubicBezTo>
                  <a:pt x="296542" y="156927"/>
                  <a:pt x="300561" y="130655"/>
                  <a:pt x="299330" y="104367"/>
                </a:cubicBezTo>
                <a:cubicBezTo>
                  <a:pt x="300561" y="78079"/>
                  <a:pt x="296542" y="51807"/>
                  <a:pt x="287482" y="26913"/>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406" name="Google Shape;406;p90"/>
          <p:cNvSpPr/>
          <p:nvPr/>
        </p:nvSpPr>
        <p:spPr>
          <a:xfrm>
            <a:off x="1296000" y="4226746"/>
            <a:ext cx="312406" cy="234775"/>
          </a:xfrm>
          <a:custGeom>
            <a:rect b="b" l="l" r="r" t="t"/>
            <a:pathLst>
              <a:path extrusionOk="0" h="234775" w="312406">
                <a:moveTo>
                  <a:pt x="312407" y="27654"/>
                </a:moveTo>
                <a:cubicBezTo>
                  <a:pt x="300642" y="32421"/>
                  <a:pt x="288245" y="35554"/>
                  <a:pt x="275579" y="36961"/>
                </a:cubicBezTo>
                <a:cubicBezTo>
                  <a:pt x="288582" y="29611"/>
                  <a:pt x="298442" y="17983"/>
                  <a:pt x="303374" y="4184"/>
                </a:cubicBezTo>
                <a:cubicBezTo>
                  <a:pt x="290693" y="11098"/>
                  <a:pt x="276942" y="15972"/>
                  <a:pt x="262655" y="18617"/>
                </a:cubicBezTo>
                <a:cubicBezTo>
                  <a:pt x="249127" y="6562"/>
                  <a:pt x="231407" y="-86"/>
                  <a:pt x="213042" y="3"/>
                </a:cubicBezTo>
                <a:cubicBezTo>
                  <a:pt x="180118" y="-302"/>
                  <a:pt x="153172" y="25356"/>
                  <a:pt x="152858" y="57313"/>
                </a:cubicBezTo>
                <a:cubicBezTo>
                  <a:pt x="152852" y="57903"/>
                  <a:pt x="152855" y="58492"/>
                  <a:pt x="152868" y="59082"/>
                </a:cubicBezTo>
                <a:cubicBezTo>
                  <a:pt x="152858" y="63627"/>
                  <a:pt x="153418" y="68157"/>
                  <a:pt x="154536" y="72570"/>
                </a:cubicBezTo>
                <a:cubicBezTo>
                  <a:pt x="103638" y="70583"/>
                  <a:pt x="55897" y="48099"/>
                  <a:pt x="22791" y="10524"/>
                </a:cubicBezTo>
                <a:cubicBezTo>
                  <a:pt x="16994" y="19499"/>
                  <a:pt x="13912" y="29875"/>
                  <a:pt x="13897" y="40468"/>
                </a:cubicBezTo>
                <a:cubicBezTo>
                  <a:pt x="14179" y="60538"/>
                  <a:pt x="25037" y="79069"/>
                  <a:pt x="42664" y="89566"/>
                </a:cubicBezTo>
                <a:cubicBezTo>
                  <a:pt x="32615" y="89275"/>
                  <a:pt x="22770" y="86736"/>
                  <a:pt x="13897" y="82147"/>
                </a:cubicBezTo>
                <a:lnTo>
                  <a:pt x="13897" y="82956"/>
                </a:lnTo>
                <a:cubicBezTo>
                  <a:pt x="13897" y="111527"/>
                  <a:pt x="34961" y="136004"/>
                  <a:pt x="63927" y="141091"/>
                </a:cubicBezTo>
                <a:cubicBezTo>
                  <a:pt x="58440" y="142505"/>
                  <a:pt x="52788" y="143231"/>
                  <a:pt x="47111" y="143250"/>
                </a:cubicBezTo>
                <a:cubicBezTo>
                  <a:pt x="43056" y="143237"/>
                  <a:pt x="39010" y="142876"/>
                  <a:pt x="35021" y="142171"/>
                </a:cubicBezTo>
                <a:cubicBezTo>
                  <a:pt x="44246" y="166532"/>
                  <a:pt x="68176" y="182699"/>
                  <a:pt x="94917" y="182636"/>
                </a:cubicBezTo>
                <a:cubicBezTo>
                  <a:pt x="71974" y="199446"/>
                  <a:pt x="44033" y="208581"/>
                  <a:pt x="15287" y="208668"/>
                </a:cubicBezTo>
                <a:cubicBezTo>
                  <a:pt x="10177" y="208627"/>
                  <a:pt x="5074" y="208312"/>
                  <a:pt x="0" y="207724"/>
                </a:cubicBezTo>
                <a:cubicBezTo>
                  <a:pt x="29796" y="225723"/>
                  <a:pt x="64271" y="235083"/>
                  <a:pt x="99364" y="234701"/>
                </a:cubicBezTo>
                <a:cubicBezTo>
                  <a:pt x="196260" y="237463"/>
                  <a:pt x="277115" y="163462"/>
                  <a:pt x="279961" y="69416"/>
                </a:cubicBezTo>
                <a:cubicBezTo>
                  <a:pt x="279993" y="68355"/>
                  <a:pt x="280015" y="67293"/>
                  <a:pt x="280026" y="66231"/>
                </a:cubicBezTo>
                <a:cubicBezTo>
                  <a:pt x="280026" y="63668"/>
                  <a:pt x="280026" y="61105"/>
                  <a:pt x="280026" y="58542"/>
                </a:cubicBezTo>
                <a:cubicBezTo>
                  <a:pt x="292461" y="50249"/>
                  <a:pt x="303282" y="39882"/>
                  <a:pt x="311990" y="2792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a:ea typeface="Roboto"/>
              <a:cs typeface="Roboto"/>
              <a:sym typeface="Roboto"/>
            </a:endParaRPr>
          </a:p>
        </p:txBody>
      </p:sp>
      <p:sp>
        <p:nvSpPr>
          <p:cNvPr id="407" name="Google Shape;407;p90"/>
          <p:cNvSpPr txBox="1"/>
          <p:nvPr/>
        </p:nvSpPr>
        <p:spPr>
          <a:xfrm>
            <a:off x="1296000" y="3835625"/>
            <a:ext cx="4039200" cy="25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nl" sz="1600">
                <a:solidFill>
                  <a:schemeClr val="lt1"/>
                </a:solidFill>
                <a:latin typeface="Poppins Medium"/>
                <a:ea typeface="Poppins Medium"/>
                <a:cs typeface="Poppins Medium"/>
                <a:sym typeface="Poppins Medium"/>
              </a:rPr>
              <a:t>netwerkdigitaalerfgoed.nl</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08" name="Shape 408"/>
        <p:cNvGrpSpPr/>
        <p:nvPr/>
      </p:nvGrpSpPr>
      <p:grpSpPr>
        <a:xfrm>
          <a:off x="0" y="0"/>
          <a:ext cx="0" cy="0"/>
          <a:chOff x="0" y="0"/>
          <a:chExt cx="0" cy="0"/>
        </a:xfrm>
      </p:grpSpPr>
      <p:sp>
        <p:nvSpPr>
          <p:cNvPr id="409" name="Google Shape;409;p91"/>
          <p:cNvSpPr txBox="1"/>
          <p:nvPr>
            <p:ph type="title"/>
          </p:nvPr>
        </p:nvSpPr>
        <p:spPr>
          <a:xfrm>
            <a:off x="936000" y="436728"/>
            <a:ext cx="7560000" cy="936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10" name="Google Shape;410;p91"/>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411" name="Shape 411"/>
        <p:cNvGrpSpPr/>
        <p:nvPr/>
      </p:nvGrpSpPr>
      <p:grpSpPr>
        <a:xfrm>
          <a:off x="0" y="0"/>
          <a:ext cx="0" cy="0"/>
          <a:chOff x="0" y="0"/>
          <a:chExt cx="0" cy="0"/>
        </a:xfrm>
      </p:grpSpPr>
      <p:pic>
        <p:nvPicPr>
          <p:cNvPr id="412" name="Google Shape;412;p92"/>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htblauwe achtergrond" showMasterSp="0">
  <p:cSld name="lichtblauwe achtergrond">
    <p:spTree>
      <p:nvGrpSpPr>
        <p:cNvPr id="39" name="Shape 39"/>
        <p:cNvGrpSpPr/>
        <p:nvPr/>
      </p:nvGrpSpPr>
      <p:grpSpPr>
        <a:xfrm>
          <a:off x="0" y="0"/>
          <a:ext cx="0" cy="0"/>
          <a:chOff x="0" y="0"/>
          <a:chExt cx="0" cy="0"/>
        </a:xfrm>
      </p:grpSpPr>
      <p:pic>
        <p:nvPicPr>
          <p:cNvPr id="40" name="Google Shape;40;p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1" name="Google Shape;41;p10"/>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Char char="●"/>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2" name="Google Shape;42;p10"/>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317500" lvl="0" marL="457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gn="l">
              <a:spcBef>
                <a:spcPts val="80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43" name="Google Shape;43;p10"/>
          <p:cNvSpPr txBox="1"/>
          <p:nvPr>
            <p:ph idx="2" type="subTitle"/>
          </p:nvPr>
        </p:nvSpPr>
        <p:spPr>
          <a:xfrm>
            <a:off x="565200" y="1112375"/>
            <a:ext cx="7728600" cy="338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je achtergrond" showMasterSp="0">
  <p:cSld name="oranje achtergrond">
    <p:spTree>
      <p:nvGrpSpPr>
        <p:cNvPr id="413" name="Shape 413"/>
        <p:cNvGrpSpPr/>
        <p:nvPr/>
      </p:nvGrpSpPr>
      <p:grpSpPr>
        <a:xfrm>
          <a:off x="0" y="0"/>
          <a:ext cx="0" cy="0"/>
          <a:chOff x="0" y="0"/>
          <a:chExt cx="0" cy="0"/>
        </a:xfrm>
      </p:grpSpPr>
      <p:pic>
        <p:nvPicPr>
          <p:cNvPr id="414" name="Google Shape;414;p9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15" name="Google Shape;415;p93"/>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16" name="Google Shape;416;p93"/>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1pPr>
            <a:lvl2pPr indent="-228600" lvl="1" marL="9144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2pPr>
            <a:lvl3pPr indent="-228600" lvl="2" marL="13716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3pPr>
            <a:lvl4pPr indent="-228600" lvl="3" marL="18288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4pPr>
            <a:lvl5pPr indent="-228600" lvl="4" marL="22860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5pPr>
            <a:lvl6pPr indent="-314325" lvl="5" marL="27432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6pPr>
            <a:lvl7pPr indent="-314325" lvl="6" marL="32004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7pPr>
            <a:lvl8pPr indent="-314325" lvl="7" marL="36576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8pPr>
            <a:lvl9pPr indent="-314325" lvl="8" marL="41148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9pPr>
          </a:lstStyle>
          <a:p/>
        </p:txBody>
      </p:sp>
      <p:sp>
        <p:nvSpPr>
          <p:cNvPr id="417" name="Google Shape;417;p93"/>
          <p:cNvSpPr txBox="1"/>
          <p:nvPr>
            <p:ph idx="2" type="subTitle"/>
          </p:nvPr>
        </p:nvSpPr>
        <p:spPr>
          <a:xfrm>
            <a:off x="565200" y="11123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18" name="Shape 418"/>
        <p:cNvGrpSpPr/>
        <p:nvPr/>
      </p:nvGrpSpPr>
      <p:grpSpPr>
        <a:xfrm>
          <a:off x="0" y="0"/>
          <a:ext cx="0" cy="0"/>
          <a:chOff x="0" y="0"/>
          <a:chExt cx="0" cy="0"/>
        </a:xfrm>
      </p:grpSpPr>
      <p:sp>
        <p:nvSpPr>
          <p:cNvPr id="419" name="Google Shape;419;p94"/>
          <p:cNvSpPr txBox="1"/>
          <p:nvPr>
            <p:ph type="title"/>
          </p:nvPr>
        </p:nvSpPr>
        <p:spPr>
          <a:xfrm>
            <a:off x="936000" y="612000"/>
            <a:ext cx="5832000" cy="648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2000"/>
              <a:buFont typeface="Poppins Medium"/>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0" name="Google Shape;420;p94"/>
          <p:cNvSpPr txBox="1"/>
          <p:nvPr>
            <p:ph idx="1" type="body"/>
          </p:nvPr>
        </p:nvSpPr>
        <p:spPr>
          <a:xfrm>
            <a:off x="936000" y="1512000"/>
            <a:ext cx="5832000" cy="3096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100000"/>
              </a:lnSpc>
              <a:spcBef>
                <a:spcPts val="0"/>
              </a:spcBef>
              <a:spcAft>
                <a:spcPts val="0"/>
              </a:spcAft>
              <a:buSzPts val="1800"/>
              <a:buNone/>
              <a:defRPr/>
            </a:lvl2pPr>
            <a:lvl3pPr indent="-228600" lvl="2" marL="1371600" rtl="0" algn="l">
              <a:lnSpc>
                <a:spcPct val="100000"/>
              </a:lnSpc>
              <a:spcBef>
                <a:spcPts val="0"/>
              </a:spcBef>
              <a:spcAft>
                <a:spcPts val="0"/>
              </a:spcAft>
              <a:buSzPts val="1800"/>
              <a:buNone/>
              <a:defRPr/>
            </a:lvl3pPr>
            <a:lvl4pPr indent="-228600" lvl="3" marL="1828800" rtl="0" algn="l">
              <a:lnSpc>
                <a:spcPct val="100000"/>
              </a:lnSpc>
              <a:spcBef>
                <a:spcPts val="0"/>
              </a:spcBef>
              <a:spcAft>
                <a:spcPts val="0"/>
              </a:spcAft>
              <a:buSzPts val="1800"/>
              <a:buNone/>
              <a:defRPr/>
            </a:lvl4pPr>
            <a:lvl5pPr indent="-228600" lvl="4" marL="2286000" rtl="0" algn="l">
              <a:lnSpc>
                <a:spcPct val="100000"/>
              </a:lnSpc>
              <a:spcBef>
                <a:spcPts val="0"/>
              </a:spcBef>
              <a:spcAft>
                <a:spcPts val="0"/>
              </a:spcAft>
              <a:buSzPts val="18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21" name="Google Shape;421;p94"/>
          <p:cNvPicPr preferRelativeResize="0"/>
          <p:nvPr/>
        </p:nvPicPr>
        <p:blipFill rotWithShape="1">
          <a:blip r:embed="rId2">
            <a:alphaModFix/>
          </a:blip>
          <a:srcRect b="0" l="0" r="0" t="0"/>
          <a:stretch/>
        </p:blipFill>
        <p:spPr>
          <a:xfrm>
            <a:off x="8460000" y="4536000"/>
            <a:ext cx="495300" cy="6096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 kleine titel">
  <p:cSld name="TITLE_1">
    <p:spTree>
      <p:nvGrpSpPr>
        <p:cNvPr id="422" name="Shape 422"/>
        <p:cNvGrpSpPr/>
        <p:nvPr/>
      </p:nvGrpSpPr>
      <p:grpSpPr>
        <a:xfrm>
          <a:off x="0" y="0"/>
          <a:ext cx="0" cy="0"/>
          <a:chOff x="0" y="0"/>
          <a:chExt cx="0" cy="0"/>
        </a:xfrm>
      </p:grpSpPr>
      <p:sp>
        <p:nvSpPr>
          <p:cNvPr id="423" name="Google Shape;423;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
        <p:nvSpPr>
          <p:cNvPr id="424" name="Google Shape;424;p95" title="Titel"/>
          <p:cNvSpPr txBox="1"/>
          <p:nvPr>
            <p:ph type="title"/>
          </p:nvPr>
        </p:nvSpPr>
        <p:spPr>
          <a:xfrm>
            <a:off x="744000" y="288275"/>
            <a:ext cx="7728600" cy="1080000"/>
          </a:xfrm>
          <a:prstGeom prst="rect">
            <a:avLst/>
          </a:prstGeom>
        </p:spPr>
        <p:txBody>
          <a:bodyPr anchorCtr="0" anchor="t" bIns="0" lIns="0" spcFirstLastPara="1" rIns="0" wrap="square" tIns="0">
            <a:noAutofit/>
          </a:bodyPr>
          <a:lstStyle>
            <a:lvl1pPr lvl="0" rtl="0">
              <a:spcBef>
                <a:spcPts val="0"/>
              </a:spcBef>
              <a:spcAft>
                <a:spcPts val="0"/>
              </a:spcAft>
              <a:buNone/>
              <a:defRPr sz="3200">
                <a:latin typeface="Poppins SemiBold"/>
                <a:ea typeface="Poppins SemiBold"/>
                <a:cs typeface="Poppins SemiBold"/>
                <a:sym typeface="Poppins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5" name="Google Shape;425;p95"/>
          <p:cNvSpPr txBox="1"/>
          <p:nvPr>
            <p:ph idx="1" type="subTitle"/>
          </p:nvPr>
        </p:nvSpPr>
        <p:spPr>
          <a:xfrm>
            <a:off x="744000" y="9110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6" name="Google Shape;426;p95"/>
          <p:cNvSpPr txBox="1"/>
          <p:nvPr>
            <p:ph idx="2" type="body"/>
          </p:nvPr>
        </p:nvSpPr>
        <p:spPr>
          <a:xfrm>
            <a:off x="744000" y="1249475"/>
            <a:ext cx="7728600" cy="34137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800"/>
              <a:buFont typeface="Roboto"/>
              <a:buNone/>
              <a:defRPr>
                <a:latin typeface="Roboto"/>
                <a:ea typeface="Roboto"/>
                <a:cs typeface="Roboto"/>
                <a:sym typeface="Roboto"/>
              </a:defRPr>
            </a:lvl1pPr>
            <a:lvl2pPr indent="-228600" lvl="1" marL="914400" rtl="0">
              <a:spcBef>
                <a:spcPts val="0"/>
              </a:spcBef>
              <a:spcAft>
                <a:spcPts val="0"/>
              </a:spcAft>
              <a:buSzPts val="1800"/>
              <a:buFont typeface="Roboto"/>
              <a:buNone/>
              <a:defRPr>
                <a:latin typeface="Roboto"/>
                <a:ea typeface="Roboto"/>
                <a:cs typeface="Roboto"/>
                <a:sym typeface="Roboto"/>
              </a:defRPr>
            </a:lvl2pPr>
            <a:lvl3pPr indent="-228600" lvl="2" marL="1371600" rtl="0">
              <a:spcBef>
                <a:spcPts val="0"/>
              </a:spcBef>
              <a:spcAft>
                <a:spcPts val="0"/>
              </a:spcAft>
              <a:buSzPts val="1800"/>
              <a:buFont typeface="Roboto"/>
              <a:buNone/>
              <a:defRPr>
                <a:latin typeface="Roboto"/>
                <a:ea typeface="Roboto"/>
                <a:cs typeface="Roboto"/>
                <a:sym typeface="Roboto"/>
              </a:defRPr>
            </a:lvl3pPr>
            <a:lvl4pPr indent="-228600" lvl="3" marL="1828800" rtl="0">
              <a:spcBef>
                <a:spcPts val="0"/>
              </a:spcBef>
              <a:spcAft>
                <a:spcPts val="0"/>
              </a:spcAft>
              <a:buSzPts val="1800"/>
              <a:buFont typeface="Roboto"/>
              <a:buNone/>
              <a:defRPr>
                <a:latin typeface="Roboto"/>
                <a:ea typeface="Roboto"/>
                <a:cs typeface="Roboto"/>
                <a:sym typeface="Roboto"/>
              </a:defRPr>
            </a:lvl4pPr>
            <a:lvl5pPr indent="-228600" lvl="4" marL="2286000" rtl="0">
              <a:spcBef>
                <a:spcPts val="0"/>
              </a:spcBef>
              <a:spcAft>
                <a:spcPts val="0"/>
              </a:spcAft>
              <a:buSzPts val="1800"/>
              <a:buFont typeface="Roboto"/>
              <a:buNone/>
              <a:defRPr>
                <a:latin typeface="Roboto"/>
                <a:ea typeface="Roboto"/>
                <a:cs typeface="Roboto"/>
                <a:sym typeface="Roboto"/>
              </a:defRPr>
            </a:lvl5pPr>
            <a:lvl6pPr indent="-314325" lvl="5" marL="2743200" rtl="0">
              <a:spcBef>
                <a:spcPts val="375"/>
              </a:spcBef>
              <a:spcAft>
                <a:spcPts val="0"/>
              </a:spcAft>
              <a:buSzPts val="1350"/>
              <a:buFont typeface="Roboto"/>
              <a:buChar char="•"/>
              <a:defRPr>
                <a:latin typeface="Roboto"/>
                <a:ea typeface="Roboto"/>
                <a:cs typeface="Roboto"/>
                <a:sym typeface="Roboto"/>
              </a:defRPr>
            </a:lvl6pPr>
            <a:lvl7pPr indent="-314325" lvl="6" marL="3200400" rtl="0">
              <a:spcBef>
                <a:spcPts val="375"/>
              </a:spcBef>
              <a:spcAft>
                <a:spcPts val="0"/>
              </a:spcAft>
              <a:buSzPts val="1350"/>
              <a:buFont typeface="Roboto"/>
              <a:buChar char="•"/>
              <a:defRPr>
                <a:latin typeface="Roboto"/>
                <a:ea typeface="Roboto"/>
                <a:cs typeface="Roboto"/>
                <a:sym typeface="Roboto"/>
              </a:defRPr>
            </a:lvl7pPr>
            <a:lvl8pPr indent="-314325" lvl="7" marL="3657600" rtl="0">
              <a:spcBef>
                <a:spcPts val="375"/>
              </a:spcBef>
              <a:spcAft>
                <a:spcPts val="0"/>
              </a:spcAft>
              <a:buSzPts val="1350"/>
              <a:buFont typeface="Roboto"/>
              <a:buChar char="•"/>
              <a:defRPr>
                <a:latin typeface="Roboto"/>
                <a:ea typeface="Roboto"/>
                <a:cs typeface="Roboto"/>
                <a:sym typeface="Roboto"/>
              </a:defRPr>
            </a:lvl8pPr>
            <a:lvl9pPr indent="-314325" lvl="8" marL="4114800" rtl="0">
              <a:spcBef>
                <a:spcPts val="375"/>
              </a:spcBef>
              <a:spcAft>
                <a:spcPts val="0"/>
              </a:spcAft>
              <a:buSzPts val="1350"/>
              <a:buFont typeface="Roboto"/>
              <a:buChar char="•"/>
              <a:defRPr>
                <a:latin typeface="Roboto"/>
                <a:ea typeface="Roboto"/>
                <a:cs typeface="Roboto"/>
                <a:sym typeface="Roboto"/>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blauwe achtergrond" showMasterSp="0">
  <p:cSld name="logoblauwe achtergrond">
    <p:spTree>
      <p:nvGrpSpPr>
        <p:cNvPr id="427" name="Shape 427"/>
        <p:cNvGrpSpPr/>
        <p:nvPr/>
      </p:nvGrpSpPr>
      <p:grpSpPr>
        <a:xfrm>
          <a:off x="0" y="0"/>
          <a:ext cx="0" cy="0"/>
          <a:chOff x="0" y="0"/>
          <a:chExt cx="0" cy="0"/>
        </a:xfrm>
      </p:grpSpPr>
      <p:pic>
        <p:nvPicPr>
          <p:cNvPr id="428" name="Google Shape;428;p9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29" name="Google Shape;429;p96"/>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30" name="Google Shape;430;p96"/>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1pPr>
            <a:lvl2pPr indent="-228600" lvl="1" marL="9144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2pPr>
            <a:lvl3pPr indent="-228600" lvl="2" marL="13716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3pPr>
            <a:lvl4pPr indent="-228600" lvl="3" marL="18288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4pPr>
            <a:lvl5pPr indent="-228600" lvl="4" marL="22860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5pPr>
            <a:lvl6pPr indent="-314325" lvl="5" marL="27432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6pPr>
            <a:lvl7pPr indent="-314325" lvl="6" marL="32004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7pPr>
            <a:lvl8pPr indent="-314325" lvl="7" marL="36576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8pPr>
            <a:lvl9pPr indent="-314325" lvl="8" marL="41148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9pPr>
          </a:lstStyle>
          <a:p/>
        </p:txBody>
      </p:sp>
      <p:sp>
        <p:nvSpPr>
          <p:cNvPr id="431" name="Google Shape;431;p96"/>
          <p:cNvSpPr txBox="1"/>
          <p:nvPr>
            <p:ph idx="2" type="subTitle"/>
          </p:nvPr>
        </p:nvSpPr>
        <p:spPr>
          <a:xfrm>
            <a:off x="565200" y="11123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2" name="Shape 432"/>
        <p:cNvGrpSpPr/>
        <p:nvPr/>
      </p:nvGrpSpPr>
      <p:grpSpPr>
        <a:xfrm>
          <a:off x="0" y="0"/>
          <a:ext cx="0" cy="0"/>
          <a:chOff x="0" y="0"/>
          <a:chExt cx="0" cy="0"/>
        </a:xfrm>
      </p:grpSpPr>
      <p:sp>
        <p:nvSpPr>
          <p:cNvPr id="433" name="Google Shape;433;p97"/>
          <p:cNvSpPr txBox="1"/>
          <p:nvPr>
            <p:ph type="title"/>
          </p:nvPr>
        </p:nvSpPr>
        <p:spPr>
          <a:xfrm>
            <a:off x="311700" y="224550"/>
            <a:ext cx="8520600" cy="572700"/>
          </a:xfrm>
          <a:prstGeom prst="rect">
            <a:avLst/>
          </a:prstGeom>
        </p:spPr>
        <p:txBody>
          <a:bodyPr anchorCtr="0" anchor="b"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4" name="Google Shape;434;p97"/>
          <p:cNvSpPr txBox="1"/>
          <p:nvPr>
            <p:ph idx="1" type="body"/>
          </p:nvPr>
        </p:nvSpPr>
        <p:spPr>
          <a:xfrm>
            <a:off x="311700" y="957150"/>
            <a:ext cx="8520600" cy="36117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800"/>
              <a:buNone/>
              <a:defRPr/>
            </a:lvl1pPr>
            <a:lvl2pPr indent="-228600" lvl="1" marL="914400" rtl="0">
              <a:spcBef>
                <a:spcPts val="0"/>
              </a:spcBef>
              <a:spcAft>
                <a:spcPts val="0"/>
              </a:spcAft>
              <a:buSzPts val="1800"/>
              <a:buNone/>
              <a:defRPr/>
            </a:lvl2pPr>
            <a:lvl3pPr indent="-228600" lvl="2" marL="1371600" rtl="0">
              <a:spcBef>
                <a:spcPts val="0"/>
              </a:spcBef>
              <a:spcAft>
                <a:spcPts val="0"/>
              </a:spcAft>
              <a:buSzPts val="1800"/>
              <a:buNone/>
              <a:defRPr/>
            </a:lvl3pPr>
            <a:lvl4pPr indent="-228600" lvl="3" marL="1828800" rtl="0">
              <a:spcBef>
                <a:spcPts val="0"/>
              </a:spcBef>
              <a:spcAft>
                <a:spcPts val="0"/>
              </a:spcAft>
              <a:buSzPts val="1800"/>
              <a:buNone/>
              <a:defRPr/>
            </a:lvl4pPr>
            <a:lvl5pPr indent="-228600" lvl="4" marL="2286000" rtl="0">
              <a:spcBef>
                <a:spcPts val="0"/>
              </a:spcBef>
              <a:spcAft>
                <a:spcPts val="0"/>
              </a:spcAft>
              <a:buSzPts val="1800"/>
              <a:buNone/>
              <a:defRPr/>
            </a:lvl5pPr>
            <a:lvl6pPr indent="-314325" lvl="5" marL="2743200" rtl="0">
              <a:spcBef>
                <a:spcPts val="375"/>
              </a:spcBef>
              <a:spcAft>
                <a:spcPts val="0"/>
              </a:spcAft>
              <a:buSzPts val="1350"/>
              <a:buChar char="•"/>
              <a:defRPr/>
            </a:lvl6pPr>
            <a:lvl7pPr indent="-314325" lvl="6" marL="3200400" rtl="0">
              <a:spcBef>
                <a:spcPts val="375"/>
              </a:spcBef>
              <a:spcAft>
                <a:spcPts val="0"/>
              </a:spcAft>
              <a:buSzPts val="1350"/>
              <a:buChar char="•"/>
              <a:defRPr/>
            </a:lvl7pPr>
            <a:lvl8pPr indent="-314325" lvl="7" marL="3657600" rtl="0">
              <a:spcBef>
                <a:spcPts val="375"/>
              </a:spcBef>
              <a:spcAft>
                <a:spcPts val="0"/>
              </a:spcAft>
              <a:buSzPts val="1350"/>
              <a:buChar char="•"/>
              <a:defRPr/>
            </a:lvl8pPr>
            <a:lvl9pPr indent="-314325" lvl="8" marL="4114800" rtl="0">
              <a:spcBef>
                <a:spcPts val="375"/>
              </a:spcBef>
              <a:spcAft>
                <a:spcPts val="0"/>
              </a:spcAft>
              <a:buSzPts val="1350"/>
              <a:buChar char="•"/>
              <a:defRPr/>
            </a:lvl9pPr>
          </a:lstStyle>
          <a:p/>
        </p:txBody>
      </p:sp>
      <p:sp>
        <p:nvSpPr>
          <p:cNvPr id="435" name="Google Shape;435;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blue">
  <p:cSld name="Chapter blue">
    <p:bg>
      <p:bgPr>
        <a:solidFill>
          <a:schemeClr val="dk2"/>
        </a:solidFill>
      </p:bgPr>
    </p:bg>
    <p:spTree>
      <p:nvGrpSpPr>
        <p:cNvPr id="436" name="Shape 436"/>
        <p:cNvGrpSpPr/>
        <p:nvPr/>
      </p:nvGrpSpPr>
      <p:grpSpPr>
        <a:xfrm>
          <a:off x="0" y="0"/>
          <a:ext cx="0" cy="0"/>
          <a:chOff x="0" y="0"/>
          <a:chExt cx="0" cy="0"/>
        </a:xfrm>
      </p:grpSpPr>
      <p:pic>
        <p:nvPicPr>
          <p:cNvPr id="437" name="Google Shape;437;p98"/>
          <p:cNvPicPr preferRelativeResize="0"/>
          <p:nvPr/>
        </p:nvPicPr>
        <p:blipFill rotWithShape="1">
          <a:blip r:embed="rId2">
            <a:alphaModFix/>
          </a:blip>
          <a:srcRect b="0" l="0" r="0" t="0"/>
          <a:stretch/>
        </p:blipFill>
        <p:spPr>
          <a:xfrm>
            <a:off x="0" y="0"/>
            <a:ext cx="9143998" cy="5143501"/>
          </a:xfrm>
          <a:prstGeom prst="rect">
            <a:avLst/>
          </a:prstGeom>
          <a:noFill/>
          <a:ln>
            <a:noFill/>
          </a:ln>
        </p:spPr>
      </p:pic>
      <p:sp>
        <p:nvSpPr>
          <p:cNvPr id="438" name="Google Shape;438;p98"/>
          <p:cNvSpPr txBox="1"/>
          <p:nvPr>
            <p:ph type="title"/>
          </p:nvPr>
        </p:nvSpPr>
        <p:spPr>
          <a:xfrm>
            <a:off x="1800000" y="1944000"/>
            <a:ext cx="6696000" cy="1331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4500"/>
              <a:buFont typeface="Poppins Medium"/>
              <a:buNone/>
              <a:defRPr sz="4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nkerblauwe achtergrond" showMasterSp="0">
  <p:cSld name="donkerblauwe achtergrond">
    <p:spTree>
      <p:nvGrpSpPr>
        <p:cNvPr id="439" name="Shape 439"/>
        <p:cNvGrpSpPr/>
        <p:nvPr/>
      </p:nvGrpSpPr>
      <p:grpSpPr>
        <a:xfrm>
          <a:off x="0" y="0"/>
          <a:ext cx="0" cy="0"/>
          <a:chOff x="0" y="0"/>
          <a:chExt cx="0" cy="0"/>
        </a:xfrm>
      </p:grpSpPr>
      <p:pic>
        <p:nvPicPr>
          <p:cNvPr id="440" name="Google Shape;440;p9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41" name="Google Shape;441;p99"/>
          <p:cNvSpPr txBox="1"/>
          <p:nvPr>
            <p:ph type="title"/>
          </p:nvPr>
        </p:nvSpPr>
        <p:spPr>
          <a:xfrm>
            <a:off x="565200" y="414338"/>
            <a:ext cx="7746300" cy="552000"/>
          </a:xfrm>
          <a:prstGeom prst="rect">
            <a:avLst/>
          </a:prstGeom>
          <a:noFill/>
          <a:ln>
            <a:noFill/>
          </a:ln>
        </p:spPr>
        <p:txBody>
          <a:bodyPr anchorCtr="0" anchor="t" bIns="90000" lIns="90000" spcFirstLastPara="1" rIns="90000" wrap="square" tIns="90000">
            <a:noAutofit/>
          </a:bodyPr>
          <a:lstStyle>
            <a:lvl1pPr lvl="0" rtl="0" algn="l">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42" name="Google Shape;442;p99"/>
          <p:cNvSpPr txBox="1"/>
          <p:nvPr>
            <p:ph idx="1" type="body"/>
          </p:nvPr>
        </p:nvSpPr>
        <p:spPr>
          <a:xfrm>
            <a:off x="565200" y="1450775"/>
            <a:ext cx="7746300" cy="3092100"/>
          </a:xfrm>
          <a:prstGeom prst="rect">
            <a:avLst/>
          </a:prstGeom>
          <a:noFill/>
          <a:ln>
            <a:noFill/>
          </a:ln>
        </p:spPr>
        <p:txBody>
          <a:bodyPr anchorCtr="0" anchor="t" bIns="90000" lIns="90000" spcFirstLastPara="1" rIns="90000" wrap="square" tIns="90000">
            <a:noAutofit/>
          </a:bodyPr>
          <a:lstStyle>
            <a:lvl1pPr indent="-228600" lvl="0" marL="4572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1pPr>
            <a:lvl2pPr indent="-228600" lvl="1" marL="9144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2pPr>
            <a:lvl3pPr indent="-228600" lvl="2" marL="13716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3pPr>
            <a:lvl4pPr indent="-228600" lvl="3" marL="18288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4pPr>
            <a:lvl5pPr indent="-228600" lvl="4" marL="2286000" rtl="0" algn="l">
              <a:spcBef>
                <a:spcPts val="800"/>
              </a:spcBef>
              <a:spcAft>
                <a:spcPts val="0"/>
              </a:spcAft>
              <a:buClr>
                <a:schemeClr val="lt1"/>
              </a:buClr>
              <a:buSzPts val="1800"/>
              <a:buFont typeface="Roboto"/>
              <a:buNone/>
              <a:defRPr>
                <a:solidFill>
                  <a:schemeClr val="lt1"/>
                </a:solidFill>
                <a:latin typeface="Roboto"/>
                <a:ea typeface="Roboto"/>
                <a:cs typeface="Roboto"/>
                <a:sym typeface="Roboto"/>
              </a:defRPr>
            </a:lvl5pPr>
            <a:lvl6pPr indent="-314325" lvl="5" marL="27432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6pPr>
            <a:lvl7pPr indent="-314325" lvl="6" marL="32004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7pPr>
            <a:lvl8pPr indent="-314325" lvl="7" marL="36576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8pPr>
            <a:lvl9pPr indent="-314325" lvl="8" marL="4114800" rtl="0" algn="l">
              <a:spcBef>
                <a:spcPts val="800"/>
              </a:spcBef>
              <a:spcAft>
                <a:spcPts val="0"/>
              </a:spcAft>
              <a:buClr>
                <a:schemeClr val="lt1"/>
              </a:buClr>
              <a:buSzPts val="1350"/>
              <a:buFont typeface="Roboto"/>
              <a:buChar char="•"/>
              <a:defRPr>
                <a:solidFill>
                  <a:schemeClr val="lt1"/>
                </a:solidFill>
                <a:latin typeface="Roboto"/>
                <a:ea typeface="Roboto"/>
                <a:cs typeface="Roboto"/>
                <a:sym typeface="Roboto"/>
              </a:defRPr>
            </a:lvl9pPr>
          </a:lstStyle>
          <a:p/>
        </p:txBody>
      </p:sp>
      <p:sp>
        <p:nvSpPr>
          <p:cNvPr id="443" name="Google Shape;443;p99"/>
          <p:cNvSpPr txBox="1"/>
          <p:nvPr>
            <p:ph idx="2" type="subTitle"/>
          </p:nvPr>
        </p:nvSpPr>
        <p:spPr>
          <a:xfrm>
            <a:off x="565200" y="1112375"/>
            <a:ext cx="7728600" cy="338400"/>
          </a:xfrm>
          <a:prstGeom prst="rect">
            <a:avLst/>
          </a:prstGeom>
        </p:spPr>
        <p:txBody>
          <a:bodyPr anchorCtr="0" anchor="t" bIns="0" lIns="0" spcFirstLastPara="1" rIns="0" wrap="square" tIns="0">
            <a:noAutofit/>
          </a:bodyPr>
          <a:lstStyle>
            <a:lvl1pPr lvl="0" rtl="0">
              <a:spcBef>
                <a:spcPts val="0"/>
              </a:spcBef>
              <a:spcAft>
                <a:spcPts val="0"/>
              </a:spcAft>
              <a:buNone/>
              <a:defRPr b="1">
                <a:solidFill>
                  <a:schemeClr val="lt1"/>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20" Type="http://schemas.openxmlformats.org/officeDocument/2006/relationships/slideLayout" Target="../slideLayouts/slideLayout3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22" Type="http://schemas.openxmlformats.org/officeDocument/2006/relationships/slideLayout" Target="../slideLayouts/slideLayout36.xml"/><Relationship Id="rId44" Type="http://schemas.openxmlformats.org/officeDocument/2006/relationships/theme" Target="../theme/theme4.xml"/><Relationship Id="rId21" Type="http://schemas.openxmlformats.org/officeDocument/2006/relationships/slideLayout" Target="../slideLayouts/slideLayout35.xml"/><Relationship Id="rId43" Type="http://schemas.openxmlformats.org/officeDocument/2006/relationships/slideLayout" Target="../slideLayouts/slideLayout57.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11" Type="http://schemas.openxmlformats.org/officeDocument/2006/relationships/slideLayout" Target="../slideLayouts/slideLayout25.xml"/><Relationship Id="rId33" Type="http://schemas.openxmlformats.org/officeDocument/2006/relationships/slideLayout" Target="../slideLayouts/slideLayout47.xml"/><Relationship Id="rId10" Type="http://schemas.openxmlformats.org/officeDocument/2006/relationships/slideLayout" Target="../slideLayouts/slideLayout24.xml"/><Relationship Id="rId32" Type="http://schemas.openxmlformats.org/officeDocument/2006/relationships/slideLayout" Target="../slideLayouts/slideLayout46.xml"/><Relationship Id="rId13" Type="http://schemas.openxmlformats.org/officeDocument/2006/relationships/slideLayout" Target="../slideLayouts/slideLayout27.xml"/><Relationship Id="rId35" Type="http://schemas.openxmlformats.org/officeDocument/2006/relationships/slideLayout" Target="../slideLayouts/slideLayout49.xml"/><Relationship Id="rId12" Type="http://schemas.openxmlformats.org/officeDocument/2006/relationships/slideLayout" Target="../slideLayouts/slideLayout26.xml"/><Relationship Id="rId34" Type="http://schemas.openxmlformats.org/officeDocument/2006/relationships/slideLayout" Target="../slideLayouts/slideLayout48.xml"/><Relationship Id="rId15" Type="http://schemas.openxmlformats.org/officeDocument/2006/relationships/slideLayout" Target="../slideLayouts/slideLayout29.xml"/><Relationship Id="rId37" Type="http://schemas.openxmlformats.org/officeDocument/2006/relationships/slideLayout" Target="../slideLayouts/slideLayout51.xml"/><Relationship Id="rId14" Type="http://schemas.openxmlformats.org/officeDocument/2006/relationships/slideLayout" Target="../slideLayouts/slideLayout28.xml"/><Relationship Id="rId36" Type="http://schemas.openxmlformats.org/officeDocument/2006/relationships/slideLayout" Target="../slideLayouts/slideLayout50.xml"/><Relationship Id="rId17" Type="http://schemas.openxmlformats.org/officeDocument/2006/relationships/slideLayout" Target="../slideLayouts/slideLayout31.xml"/><Relationship Id="rId39" Type="http://schemas.openxmlformats.org/officeDocument/2006/relationships/slideLayout" Target="../slideLayouts/slideLayout53.xml"/><Relationship Id="rId16" Type="http://schemas.openxmlformats.org/officeDocument/2006/relationships/slideLayout" Target="../slideLayouts/slideLayout30.xml"/><Relationship Id="rId38" Type="http://schemas.openxmlformats.org/officeDocument/2006/relationships/slideLayout" Target="../slideLayouts/slideLayout52.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5" Type="http://schemas.openxmlformats.org/officeDocument/2006/relationships/slideLayout" Target="../slideLayouts/slideLayout62.xml"/><Relationship Id="rId6" Type="http://schemas.openxmlformats.org/officeDocument/2006/relationships/slideLayout" Target="../slideLayouts/slideLayout63.xml"/><Relationship Id="rId29" Type="http://schemas.openxmlformats.org/officeDocument/2006/relationships/slideLayout" Target="../slideLayouts/slideLayout86.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11" Type="http://schemas.openxmlformats.org/officeDocument/2006/relationships/slideLayout" Target="../slideLayouts/slideLayout68.xml"/><Relationship Id="rId33" Type="http://schemas.openxmlformats.org/officeDocument/2006/relationships/slideLayout" Target="../slideLayouts/slideLayout90.xml"/><Relationship Id="rId10" Type="http://schemas.openxmlformats.org/officeDocument/2006/relationships/slideLayout" Target="../slideLayouts/slideLayout67.xml"/><Relationship Id="rId32" Type="http://schemas.openxmlformats.org/officeDocument/2006/relationships/slideLayout" Target="../slideLayouts/slideLayout89.xml"/><Relationship Id="rId13" Type="http://schemas.openxmlformats.org/officeDocument/2006/relationships/slideLayout" Target="../slideLayouts/slideLayout70.xml"/><Relationship Id="rId35" Type="http://schemas.openxmlformats.org/officeDocument/2006/relationships/slideLayout" Target="../slideLayouts/slideLayout92.xml"/><Relationship Id="rId12" Type="http://schemas.openxmlformats.org/officeDocument/2006/relationships/slideLayout" Target="../slideLayouts/slideLayout69.xml"/><Relationship Id="rId34" Type="http://schemas.openxmlformats.org/officeDocument/2006/relationships/slideLayout" Target="../slideLayouts/slideLayout91.xml"/><Relationship Id="rId15" Type="http://schemas.openxmlformats.org/officeDocument/2006/relationships/slideLayout" Target="../slideLayouts/slideLayout72.xml"/><Relationship Id="rId37" Type="http://schemas.openxmlformats.org/officeDocument/2006/relationships/slideLayout" Target="../slideLayouts/slideLayout94.xml"/><Relationship Id="rId14" Type="http://schemas.openxmlformats.org/officeDocument/2006/relationships/slideLayout" Target="../slideLayouts/slideLayout71.xml"/><Relationship Id="rId36" Type="http://schemas.openxmlformats.org/officeDocument/2006/relationships/slideLayout" Target="../slideLayouts/slideLayout93.xml"/><Relationship Id="rId17" Type="http://schemas.openxmlformats.org/officeDocument/2006/relationships/slideLayout" Target="../slideLayouts/slideLayout74.xml"/><Relationship Id="rId39" Type="http://schemas.openxmlformats.org/officeDocument/2006/relationships/slideLayout" Target="../slideLayouts/slideLayout96.xml"/><Relationship Id="rId16" Type="http://schemas.openxmlformats.org/officeDocument/2006/relationships/slideLayout" Target="../slideLayouts/slideLayout73.xml"/><Relationship Id="rId38" Type="http://schemas.openxmlformats.org/officeDocument/2006/relationships/slideLayout" Target="../slideLayouts/slideLayout95.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936000" y="436728"/>
            <a:ext cx="7560000" cy="936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3000"/>
              <a:buFont typeface="Poppins Medium"/>
              <a:buNone/>
              <a:defRPr b="0" i="0" sz="3000" u="none" cap="none" strike="noStrike">
                <a:solidFill>
                  <a:schemeClr val="dk2"/>
                </a:solidFill>
                <a:latin typeface="Poppins Medium"/>
                <a:ea typeface="Poppins Medium"/>
                <a:cs typeface="Poppins Medium"/>
                <a:sym typeface="Poppins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 name="Google Shape;68;p16"/>
          <p:cNvSpPr txBox="1"/>
          <p:nvPr>
            <p:ph idx="1" type="body"/>
          </p:nvPr>
        </p:nvSpPr>
        <p:spPr>
          <a:xfrm>
            <a:off x="936000" y="1512000"/>
            <a:ext cx="7560000" cy="3096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1pPr>
            <a:lvl2pPr indent="-228600" lvl="1" marL="9144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2pPr>
            <a:lvl3pPr indent="-228600" lvl="2" marL="13716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3pPr>
            <a:lvl4pPr indent="-228600" lvl="3" marL="18288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4pPr>
            <a:lvl5pPr indent="-228600" lvl="4" marL="22860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60"/>
          <p:cNvSpPr txBox="1"/>
          <p:nvPr>
            <p:ph type="title"/>
          </p:nvPr>
        </p:nvSpPr>
        <p:spPr>
          <a:xfrm>
            <a:off x="936000" y="436728"/>
            <a:ext cx="7560000" cy="936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3000"/>
              <a:buFont typeface="Poppins Medium"/>
              <a:buNone/>
              <a:defRPr b="0" i="0" sz="3000" u="none" cap="none" strike="noStrike">
                <a:solidFill>
                  <a:schemeClr val="dk2"/>
                </a:solidFill>
                <a:latin typeface="Poppins Medium"/>
                <a:ea typeface="Poppins Medium"/>
                <a:cs typeface="Poppins Medium"/>
                <a:sym typeface="Poppins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5" name="Google Shape;265;p60"/>
          <p:cNvSpPr txBox="1"/>
          <p:nvPr>
            <p:ph idx="1" type="body"/>
          </p:nvPr>
        </p:nvSpPr>
        <p:spPr>
          <a:xfrm>
            <a:off x="936000" y="1512000"/>
            <a:ext cx="7560000" cy="3096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1pPr>
            <a:lvl2pPr indent="-228600" lvl="1" marL="9144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2pPr>
            <a:lvl3pPr indent="-228600" lvl="2" marL="13716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3pPr>
            <a:lvl4pPr indent="-228600" lvl="3" marL="18288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4pPr>
            <a:lvl5pPr indent="-228600" lvl="4" marL="2286000" marR="0" rtl="0" algn="l">
              <a:lnSpc>
                <a:spcPct val="100000"/>
              </a:lnSpc>
              <a:spcBef>
                <a:spcPts val="0"/>
              </a:spcBef>
              <a:spcAft>
                <a:spcPts val="0"/>
              </a:spcAft>
              <a:buClr>
                <a:schemeClr val="dk2"/>
              </a:buClr>
              <a:buSzPts val="1800"/>
              <a:buFont typeface="Roboto"/>
              <a:buNone/>
              <a:defRPr b="0" i="0" sz="1800" u="none" cap="none" strike="noStrike">
                <a:solidFill>
                  <a:schemeClr val="dk1"/>
                </a:solidFill>
                <a:latin typeface="Roboto"/>
                <a:ea typeface="Roboto"/>
                <a:cs typeface="Roboto"/>
                <a:sym typeface="Roboto"/>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hyperlink" Target="mailto:bob.coret@kb.n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30.jpg"/><Relationship Id="rId5" Type="http://schemas.openxmlformats.org/officeDocument/2006/relationships/image" Target="../media/image31.png"/><Relationship Id="rId6" Type="http://schemas.openxmlformats.org/officeDocument/2006/relationships/hyperlink" Target="https://netwerkdigitaalerfgoed.nl/activiteiten/manifest-netwerk-digitaal-erfgo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00"/>
          <p:cNvSpPr txBox="1"/>
          <p:nvPr>
            <p:ph type="ctrTitle"/>
          </p:nvPr>
        </p:nvSpPr>
        <p:spPr>
          <a:xfrm>
            <a:off x="1296375" y="748500"/>
            <a:ext cx="7110900" cy="136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4500"/>
              <a:buFont typeface="Poppins Medium"/>
              <a:buNone/>
            </a:pPr>
            <a:r>
              <a:t/>
            </a:r>
            <a:endParaRPr sz="2800"/>
          </a:p>
          <a:p>
            <a:pPr indent="0" lvl="0" marL="0" rtl="0" algn="l">
              <a:lnSpc>
                <a:spcPct val="100000"/>
              </a:lnSpc>
              <a:spcBef>
                <a:spcPts val="0"/>
              </a:spcBef>
              <a:spcAft>
                <a:spcPts val="0"/>
              </a:spcAft>
              <a:buClr>
                <a:schemeClr val="dk2"/>
              </a:buClr>
              <a:buSzPts val="4500"/>
              <a:buFont typeface="Poppins Medium"/>
              <a:buNone/>
            </a:pPr>
            <a:r>
              <a:rPr lang="nl" sz="3400"/>
              <a:t>Zet je data in de etalage</a:t>
            </a:r>
            <a:br>
              <a:rPr lang="nl" sz="2800"/>
            </a:br>
            <a:endParaRPr sz="1500"/>
          </a:p>
          <a:p>
            <a:pPr indent="0" lvl="0" marL="0" rtl="0" algn="l">
              <a:lnSpc>
                <a:spcPct val="100000"/>
              </a:lnSpc>
              <a:spcBef>
                <a:spcPts val="0"/>
              </a:spcBef>
              <a:spcAft>
                <a:spcPts val="0"/>
              </a:spcAft>
              <a:buClr>
                <a:schemeClr val="dk2"/>
              </a:buClr>
              <a:buSzPts val="4500"/>
              <a:buFont typeface="Poppins Medium"/>
              <a:buNone/>
            </a:pPr>
            <a:r>
              <a:rPr lang="nl" sz="1800"/>
              <a:t>en maak het vindbaar via het Datasetregister</a:t>
            </a:r>
            <a:endParaRPr sz="1800"/>
          </a:p>
          <a:p>
            <a:pPr indent="0" lvl="0" marL="0" rtl="0" algn="l">
              <a:lnSpc>
                <a:spcPct val="100000"/>
              </a:lnSpc>
              <a:spcBef>
                <a:spcPts val="0"/>
              </a:spcBef>
              <a:spcAft>
                <a:spcPts val="0"/>
              </a:spcAft>
              <a:buClr>
                <a:schemeClr val="dk2"/>
              </a:buClr>
              <a:buSzPts val="4500"/>
              <a:buFont typeface="Poppins Medium"/>
              <a:buNone/>
            </a:pPr>
            <a:r>
              <a:t/>
            </a:r>
            <a:endParaRPr sz="1800"/>
          </a:p>
          <a:p>
            <a:pPr indent="0" lvl="0" marL="0" rtl="0" algn="l">
              <a:lnSpc>
                <a:spcPct val="100000"/>
              </a:lnSpc>
              <a:spcBef>
                <a:spcPts val="0"/>
              </a:spcBef>
              <a:spcAft>
                <a:spcPts val="0"/>
              </a:spcAft>
              <a:buClr>
                <a:schemeClr val="dk2"/>
              </a:buClr>
              <a:buSzPts val="4500"/>
              <a:buFont typeface="Poppins Medium"/>
              <a:buNone/>
            </a:pPr>
            <a:r>
              <a:t/>
            </a:r>
            <a:endParaRPr sz="1800"/>
          </a:p>
        </p:txBody>
      </p:sp>
      <p:sp>
        <p:nvSpPr>
          <p:cNvPr id="449" name="Google Shape;449;p100"/>
          <p:cNvSpPr txBox="1"/>
          <p:nvPr>
            <p:ph idx="1" type="subTitle"/>
          </p:nvPr>
        </p:nvSpPr>
        <p:spPr>
          <a:xfrm>
            <a:off x="1296349" y="2964600"/>
            <a:ext cx="7355100" cy="75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200"/>
              <a:buFont typeface="Poppins Medium"/>
              <a:buNone/>
            </a:pPr>
            <a:r>
              <a:rPr lang="nl" sz="1800"/>
              <a:t>Bob Coret </a:t>
            </a:r>
            <a:r>
              <a:rPr lang="nl" sz="1800"/>
              <a:t>- KB / Netwerk Digitaal Erfgoed</a:t>
            </a:r>
            <a:endParaRPr sz="1800"/>
          </a:p>
          <a:p>
            <a:pPr indent="0" lvl="0" marL="0" rtl="0" algn="l">
              <a:lnSpc>
                <a:spcPct val="90000"/>
              </a:lnSpc>
              <a:spcBef>
                <a:spcPts val="0"/>
              </a:spcBef>
              <a:spcAft>
                <a:spcPts val="0"/>
              </a:spcAft>
              <a:buSzPts val="2200"/>
              <a:buFont typeface="Poppins Medium"/>
              <a:buNone/>
            </a:pPr>
            <a:r>
              <a:t/>
            </a:r>
            <a:endParaRPr sz="1100"/>
          </a:p>
          <a:p>
            <a:pPr indent="0" lvl="0" marL="0" rtl="0" algn="l">
              <a:lnSpc>
                <a:spcPct val="90000"/>
              </a:lnSpc>
              <a:spcBef>
                <a:spcPts val="0"/>
              </a:spcBef>
              <a:spcAft>
                <a:spcPts val="0"/>
              </a:spcAft>
              <a:buSzPts val="2200"/>
              <a:buFont typeface="Poppins Medium"/>
              <a:buNone/>
            </a:pPr>
            <a:r>
              <a:rPr lang="nl" sz="1700" u="sng">
                <a:solidFill>
                  <a:schemeClr val="hlink"/>
                </a:solidFill>
                <a:hlinkClick r:id="rId3"/>
              </a:rPr>
              <a:t>bob.coret@kb.nl</a:t>
            </a:r>
            <a:endParaRPr sz="2300"/>
          </a:p>
        </p:txBody>
      </p:sp>
      <p:sp>
        <p:nvSpPr>
          <p:cNvPr id="450" name="Google Shape;450;p100"/>
          <p:cNvSpPr txBox="1"/>
          <p:nvPr>
            <p:ph idx="2" type="body"/>
          </p:nvPr>
        </p:nvSpPr>
        <p:spPr>
          <a:xfrm>
            <a:off x="1296361" y="4209601"/>
            <a:ext cx="6696000" cy="32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200"/>
              <a:buFont typeface="Poppins Medium"/>
              <a:buNone/>
            </a:pPr>
            <a:r>
              <a:rPr lang="nl" sz="1800">
                <a:solidFill>
                  <a:schemeClr val="dk2"/>
                </a:solidFill>
              </a:rPr>
              <a:t>UKB Studiemiddag Metadata / 9 oktober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109"/>
          <p:cNvSpPr txBox="1"/>
          <p:nvPr>
            <p:ph type="title"/>
          </p:nvPr>
        </p:nvSpPr>
        <p:spPr>
          <a:xfrm>
            <a:off x="1296375" y="1354350"/>
            <a:ext cx="6525600" cy="1368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nl" sz="2400"/>
              <a:t>Een dataset is een verzameling gegevens  die op een gestructureerde manier is opgeslagen en georganiseerd, zodat deze gemakkelijk kunnen worden geanaly- seerd, verwerkt en beschikbaar gesteld</a:t>
            </a:r>
            <a:endParaRPr b="1" sz="2400">
              <a:solidFill>
                <a:schemeClr val="lt1"/>
              </a:solidFill>
              <a:latin typeface="Poppins"/>
              <a:ea typeface="Poppins"/>
              <a:cs typeface="Poppins"/>
              <a:sym typeface="Poppins"/>
            </a:endParaRPr>
          </a:p>
        </p:txBody>
      </p:sp>
      <p:sp>
        <p:nvSpPr>
          <p:cNvPr id="523" name="Google Shape;523;p109"/>
          <p:cNvSpPr txBox="1"/>
          <p:nvPr/>
        </p:nvSpPr>
        <p:spPr>
          <a:xfrm>
            <a:off x="3160850" y="3355275"/>
            <a:ext cx="5043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400">
                <a:solidFill>
                  <a:srgbClr val="FFFFFF"/>
                </a:solidFill>
                <a:latin typeface="Caveat"/>
                <a:ea typeface="Caveat"/>
                <a:cs typeface="Caveat"/>
                <a:sym typeface="Caveat"/>
              </a:rPr>
              <a:t>CSV-bestand metadata collectieitems, Search </a:t>
            </a:r>
            <a:r>
              <a:rPr lang="nl" sz="2400">
                <a:solidFill>
                  <a:schemeClr val="lt1"/>
                </a:solidFill>
                <a:latin typeface="Caveat"/>
                <a:ea typeface="Caveat"/>
                <a:cs typeface="Caveat"/>
                <a:sym typeface="Caveat"/>
              </a:rPr>
              <a:t>API, </a:t>
            </a:r>
            <a:r>
              <a:rPr lang="nl" sz="2400">
                <a:solidFill>
                  <a:srgbClr val="FFFFFF"/>
                </a:solidFill>
                <a:latin typeface="Caveat"/>
                <a:ea typeface="Caveat"/>
                <a:cs typeface="Caveat"/>
                <a:sym typeface="Caveat"/>
              </a:rPr>
              <a:t>gecomprimeerd N-triples datadump, </a:t>
            </a:r>
            <a:br>
              <a:rPr lang="nl" sz="2400">
                <a:solidFill>
                  <a:srgbClr val="FFFFFF"/>
                </a:solidFill>
                <a:latin typeface="Caveat"/>
                <a:ea typeface="Caveat"/>
                <a:cs typeface="Caveat"/>
                <a:sym typeface="Caveat"/>
              </a:rPr>
            </a:br>
            <a:r>
              <a:rPr lang="nl" sz="2400">
                <a:solidFill>
                  <a:srgbClr val="FFFFFF"/>
                </a:solidFill>
                <a:latin typeface="Caveat"/>
                <a:ea typeface="Caveat"/>
                <a:cs typeface="Caveat"/>
                <a:sym typeface="Caveat"/>
              </a:rPr>
              <a:t>OAI-PMH endpoint, SPARQL-endpoint …</a:t>
            </a:r>
            <a:endParaRPr sz="2400">
              <a:solidFill>
                <a:srgbClr val="FFFFFF"/>
              </a:solidFill>
              <a:latin typeface="Caveat"/>
              <a:ea typeface="Caveat"/>
              <a:cs typeface="Caveat"/>
              <a:sym typeface="Caveat"/>
            </a:endParaRPr>
          </a:p>
        </p:txBody>
      </p:sp>
      <p:cxnSp>
        <p:nvCxnSpPr>
          <p:cNvPr id="524" name="Google Shape;524;p109"/>
          <p:cNvCxnSpPr/>
          <p:nvPr/>
        </p:nvCxnSpPr>
        <p:spPr>
          <a:xfrm flipH="1" rot="-5400000">
            <a:off x="2307025" y="3143475"/>
            <a:ext cx="361200" cy="784800"/>
          </a:xfrm>
          <a:prstGeom prst="curvedConnector2">
            <a:avLst/>
          </a:prstGeom>
          <a:noFill/>
          <a:ln cap="flat" cmpd="sng" w="9525">
            <a:solidFill>
              <a:srgbClr val="FFFFFF"/>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10"/>
          <p:cNvSpPr/>
          <p:nvPr/>
        </p:nvSpPr>
        <p:spPr>
          <a:xfrm>
            <a:off x="-15000" y="3727675"/>
            <a:ext cx="9174000" cy="507600"/>
          </a:xfrm>
          <a:prstGeom prst="rect">
            <a:avLst/>
          </a:prstGeom>
          <a:solidFill>
            <a:srgbClr val="FA7822"/>
          </a:solidFill>
          <a:ln cap="flat" cmpd="sng" w="9525">
            <a:solidFill>
              <a:srgbClr val="FA78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0"/>
          <p:cNvSpPr txBox="1"/>
          <p:nvPr>
            <p:ph idx="4294967295" type="title"/>
          </p:nvPr>
        </p:nvSpPr>
        <p:spPr>
          <a:xfrm>
            <a:off x="311700" y="224550"/>
            <a:ext cx="8520600" cy="57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2800"/>
              <a:buFont typeface="Arial"/>
              <a:buNone/>
            </a:pPr>
            <a:r>
              <a:rPr lang="nl" sz="2500"/>
              <a:t>Datasetregister</a:t>
            </a:r>
            <a:endParaRPr sz="2500"/>
          </a:p>
        </p:txBody>
      </p:sp>
      <p:sp>
        <p:nvSpPr>
          <p:cNvPr id="531" name="Google Shape;531;p110"/>
          <p:cNvSpPr txBox="1"/>
          <p:nvPr>
            <p:ph idx="4294967295" type="body"/>
          </p:nvPr>
        </p:nvSpPr>
        <p:spPr>
          <a:xfrm>
            <a:off x="311700" y="957150"/>
            <a:ext cx="8520600" cy="3611700"/>
          </a:xfrm>
          <a:prstGeom prst="rect">
            <a:avLst/>
          </a:prstGeom>
        </p:spPr>
        <p:txBody>
          <a:bodyPr anchorCtr="0" anchor="t" bIns="0" lIns="0" spcFirstLastPara="1" rIns="0" wrap="square" tIns="0">
            <a:noAutofit/>
          </a:bodyPr>
          <a:lstStyle/>
          <a:p>
            <a:pPr indent="0" lvl="0" marL="457200" rtl="0" algn="l">
              <a:lnSpc>
                <a:spcPct val="150000"/>
              </a:lnSpc>
              <a:spcBef>
                <a:spcPts val="0"/>
              </a:spcBef>
              <a:spcAft>
                <a:spcPts val="0"/>
              </a:spcAft>
              <a:buNone/>
            </a:pPr>
            <a:r>
              <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maakt het gemakkelijker om informatie over datasets te publiceren</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geeft inzicht in de beschikbaarheid van datasets</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kan software helpen bij het vinden van collecties</a:t>
            </a:r>
            <a:endParaRPr>
              <a:solidFill>
                <a:srgbClr val="000000"/>
              </a:solidFill>
            </a:endParaRPr>
          </a:p>
          <a:p>
            <a:pPr indent="0" lvl="0" marL="0" rtl="0" algn="l">
              <a:lnSpc>
                <a:spcPct val="150000"/>
              </a:lnSpc>
              <a:spcBef>
                <a:spcPts val="0"/>
              </a:spcBef>
              <a:spcAft>
                <a:spcPts val="0"/>
              </a:spcAft>
              <a:buNone/>
            </a:pPr>
            <a:r>
              <a:t/>
            </a:r>
            <a:endParaRPr>
              <a:solidFill>
                <a:srgbClr val="000000"/>
              </a:solidFill>
            </a:endParaRPr>
          </a:p>
          <a:p>
            <a:pPr indent="0" lvl="0" marL="457200" rtl="0" algn="l">
              <a:lnSpc>
                <a:spcPct val="150000"/>
              </a:lnSpc>
              <a:spcBef>
                <a:spcPts val="0"/>
              </a:spcBef>
              <a:spcAft>
                <a:spcPts val="0"/>
              </a:spcAft>
              <a:buNone/>
            </a:pPr>
            <a:br>
              <a:rPr lang="nl">
                <a:solidFill>
                  <a:srgbClr val="000000"/>
                </a:solidFill>
              </a:rPr>
            </a:b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chemeClr val="lt1"/>
                </a:solidFill>
              </a:rPr>
              <a:t>Het Datasetregister wordt b</a:t>
            </a:r>
            <a:r>
              <a:rPr lang="nl">
                <a:solidFill>
                  <a:schemeClr val="lt1"/>
                </a:solidFill>
              </a:rPr>
              <a:t>eheerd en gepromoot door het Nationaal Archief</a:t>
            </a:r>
            <a:endParaRPr sz="2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11"/>
          <p:cNvSpPr txBox="1"/>
          <p:nvPr>
            <p:ph idx="4294967295" type="title"/>
          </p:nvPr>
        </p:nvSpPr>
        <p:spPr>
          <a:xfrm>
            <a:off x="311700" y="224550"/>
            <a:ext cx="8520600" cy="57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nl" sz="2500"/>
              <a:t>Uitgangspunten</a:t>
            </a:r>
            <a:endParaRPr sz="2500"/>
          </a:p>
        </p:txBody>
      </p:sp>
      <p:sp>
        <p:nvSpPr>
          <p:cNvPr id="537" name="Google Shape;537;p111"/>
          <p:cNvSpPr txBox="1"/>
          <p:nvPr>
            <p:ph idx="4294967295" type="body"/>
          </p:nvPr>
        </p:nvSpPr>
        <p:spPr>
          <a:xfrm>
            <a:off x="311700" y="1239275"/>
            <a:ext cx="8520600" cy="34821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nl">
                <a:solidFill>
                  <a:srgbClr val="000000"/>
                </a:solidFill>
              </a:rPr>
              <a:t>Erfgoedorganisaties worden aangemoedigd om:</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datasets uit hun systeem online aan te bieden en deze goed te beschrijven, incl. naam, beschrijving, uitgever en licentie</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deze datasetbeschrijvingen online te publiceren</a:t>
            </a:r>
            <a:endParaRPr>
              <a:solidFill>
                <a:srgbClr val="000000"/>
              </a:solidFill>
            </a:endParaRPr>
          </a:p>
          <a:p>
            <a:pPr indent="-342900" lvl="0" marL="457200" rtl="0" algn="l">
              <a:lnSpc>
                <a:spcPct val="150000"/>
              </a:lnSpc>
              <a:spcBef>
                <a:spcPts val="0"/>
              </a:spcBef>
              <a:spcAft>
                <a:spcPts val="0"/>
              </a:spcAft>
              <a:buClr>
                <a:srgbClr val="FA7822"/>
              </a:buClr>
              <a:buSzPts val="1800"/>
              <a:buChar char="●"/>
            </a:pPr>
            <a:r>
              <a:rPr lang="nl">
                <a:solidFill>
                  <a:srgbClr val="000000"/>
                </a:solidFill>
              </a:rPr>
              <a:t>de URL's van de datasetbeschrijvingen te registreren bij het Datasetregister</a:t>
            </a:r>
            <a:endParaRPr>
              <a:solidFill>
                <a:srgbClr val="000000"/>
              </a:solidFill>
            </a:endParaRPr>
          </a:p>
          <a:p>
            <a:pPr indent="0" lvl="0" marL="0" rtl="0" algn="l">
              <a:lnSpc>
                <a:spcPct val="150000"/>
              </a:lnSpc>
              <a:spcBef>
                <a:spcPts val="0"/>
              </a:spcBef>
              <a:spcAft>
                <a:spcPts val="0"/>
              </a:spcAft>
              <a:buNone/>
            </a:pPr>
            <a:r>
              <a:t/>
            </a:r>
            <a:endParaRPr>
              <a:solidFill>
                <a:srgbClr val="000000"/>
              </a:solidFill>
            </a:endParaRPr>
          </a:p>
          <a:p>
            <a:pPr indent="0" lvl="0" marL="0" rtl="0" algn="l">
              <a:lnSpc>
                <a:spcPct val="150000"/>
              </a:lnSpc>
              <a:spcBef>
                <a:spcPts val="0"/>
              </a:spcBef>
              <a:spcAft>
                <a:spcPts val="0"/>
              </a:spcAft>
              <a:buNone/>
            </a:pPr>
            <a:r>
              <a:rPr lang="nl">
                <a:solidFill>
                  <a:srgbClr val="000000"/>
                </a:solidFill>
              </a:rPr>
              <a:t>Het Datasetregister leest de datasetbeschrijvingen (dagelijks), cache’d deze in een triplestore zodat ze doorzoekbaar worden.</a:t>
            </a:r>
            <a:endParaRPr>
              <a:solidFill>
                <a:srgbClr val="000000"/>
              </a:solidFill>
            </a:endParaRPr>
          </a:p>
          <a:p>
            <a:pPr indent="0" lvl="0" marL="0" rtl="0" algn="l">
              <a:lnSpc>
                <a:spcPct val="150000"/>
              </a:lnSpc>
              <a:spcBef>
                <a:spcPts val="0"/>
              </a:spcBef>
              <a:spcAft>
                <a:spcPts val="0"/>
              </a:spcAft>
              <a:buNone/>
            </a:pPr>
            <a:r>
              <a:t/>
            </a:r>
            <a:endParaRPr>
              <a:solidFill>
                <a:srgbClr val="000000"/>
              </a:solidFill>
            </a:endParaRPr>
          </a:p>
          <a:p>
            <a:pPr indent="0" lvl="0" marL="457200" rtl="0" algn="l">
              <a:lnSpc>
                <a:spcPct val="150000"/>
              </a:lnSpc>
              <a:spcBef>
                <a:spcPts val="0"/>
              </a:spcBef>
              <a:spcAft>
                <a:spcPts val="0"/>
              </a:spcAft>
              <a:buNone/>
            </a:pPr>
            <a:r>
              <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112"/>
          <p:cNvPicPr preferRelativeResize="0"/>
          <p:nvPr/>
        </p:nvPicPr>
        <p:blipFill rotWithShape="1">
          <a:blip r:embed="rId3">
            <a:alphaModFix/>
          </a:blip>
          <a:srcRect b="0" l="0" r="4516" t="0"/>
          <a:stretch/>
        </p:blipFill>
        <p:spPr>
          <a:xfrm>
            <a:off x="0" y="0"/>
            <a:ext cx="8731152"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113"/>
          <p:cNvSpPr txBox="1"/>
          <p:nvPr>
            <p:ph type="title"/>
          </p:nvPr>
        </p:nvSpPr>
        <p:spPr>
          <a:xfrm>
            <a:off x="311700" y="224550"/>
            <a:ext cx="8520600" cy="57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548" name="Google Shape;548;p113"/>
          <p:cNvSpPr txBox="1"/>
          <p:nvPr>
            <p:ph idx="1" type="body"/>
          </p:nvPr>
        </p:nvSpPr>
        <p:spPr>
          <a:xfrm>
            <a:off x="311700" y="957150"/>
            <a:ext cx="8520600" cy="361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49" name="Google Shape;549;p113"/>
          <p:cNvPicPr preferRelativeResize="0"/>
          <p:nvPr/>
        </p:nvPicPr>
        <p:blipFill rotWithShape="1">
          <a:blip r:embed="rId3">
            <a:alphaModFix/>
          </a:blip>
          <a:srcRect b="0" l="0" r="1215" t="0"/>
          <a:stretch/>
        </p:blipFill>
        <p:spPr>
          <a:xfrm>
            <a:off x="0" y="0"/>
            <a:ext cx="903320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11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115"/>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116"/>
          <p:cNvPicPr preferRelativeResize="0"/>
          <p:nvPr/>
        </p:nvPicPr>
        <p:blipFill>
          <a:blip r:embed="rId3">
            <a:alphaModFix/>
          </a:blip>
          <a:stretch>
            <a:fillRect/>
          </a:stretch>
        </p:blipFill>
        <p:spPr>
          <a:xfrm>
            <a:off x="200025" y="304800"/>
            <a:ext cx="7953374" cy="5094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117"/>
          <p:cNvPicPr preferRelativeResize="0"/>
          <p:nvPr/>
        </p:nvPicPr>
        <p:blipFill>
          <a:blip r:embed="rId3">
            <a:alphaModFix/>
          </a:blip>
          <a:stretch>
            <a:fillRect/>
          </a:stretch>
        </p:blipFill>
        <p:spPr>
          <a:xfrm>
            <a:off x="295275" y="228600"/>
            <a:ext cx="7972414"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18"/>
          <p:cNvSpPr txBox="1"/>
          <p:nvPr>
            <p:ph idx="4294967295" type="title"/>
          </p:nvPr>
        </p:nvSpPr>
        <p:spPr>
          <a:xfrm>
            <a:off x="311700" y="2245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2500"/>
              <a:t>Het gaat om de API</a:t>
            </a:r>
            <a:br>
              <a:rPr lang="nl" sz="2500"/>
            </a:br>
            <a:r>
              <a:rPr lang="nl" sz="2500"/>
              <a:t>en requirements</a:t>
            </a:r>
            <a:endParaRPr b="1" i="0" sz="2500" u="none" cap="none" strike="noStrike">
              <a:solidFill>
                <a:schemeClr val="dk2"/>
              </a:solidFill>
              <a:latin typeface="Poppins"/>
              <a:ea typeface="Poppins"/>
              <a:cs typeface="Poppins"/>
              <a:sym typeface="Poppins"/>
            </a:endParaRPr>
          </a:p>
        </p:txBody>
      </p:sp>
      <p:pic>
        <p:nvPicPr>
          <p:cNvPr id="575" name="Google Shape;575;p118"/>
          <p:cNvPicPr preferRelativeResize="0"/>
          <p:nvPr/>
        </p:nvPicPr>
        <p:blipFill>
          <a:blip r:embed="rId3">
            <a:alphaModFix/>
          </a:blip>
          <a:stretch>
            <a:fillRect/>
          </a:stretch>
        </p:blipFill>
        <p:spPr>
          <a:xfrm>
            <a:off x="99714" y="1596350"/>
            <a:ext cx="4734141" cy="3416401"/>
          </a:xfrm>
          <a:prstGeom prst="rect">
            <a:avLst/>
          </a:prstGeom>
          <a:noFill/>
          <a:ln>
            <a:noFill/>
          </a:ln>
          <a:effectLst>
            <a:outerShdw blurRad="57150" rotWithShape="0" algn="bl" dir="5400000" dist="19050">
              <a:srgbClr val="000000">
                <a:alpha val="50000"/>
              </a:srgbClr>
            </a:outerShdw>
          </a:effectLst>
        </p:spPr>
      </p:pic>
      <p:pic>
        <p:nvPicPr>
          <p:cNvPr id="576" name="Google Shape;576;p118"/>
          <p:cNvPicPr preferRelativeResize="0"/>
          <p:nvPr/>
        </p:nvPicPr>
        <p:blipFill>
          <a:blip r:embed="rId4">
            <a:alphaModFix/>
          </a:blip>
          <a:stretch>
            <a:fillRect/>
          </a:stretch>
        </p:blipFill>
        <p:spPr>
          <a:xfrm>
            <a:off x="3859323" y="367875"/>
            <a:ext cx="5230176" cy="3962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01"/>
          <p:cNvSpPr txBox="1"/>
          <p:nvPr>
            <p:ph type="title"/>
          </p:nvPr>
        </p:nvSpPr>
        <p:spPr>
          <a:xfrm>
            <a:off x="1052250" y="1944000"/>
            <a:ext cx="7638000" cy="133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4500"/>
              <a:buFont typeface="Poppins Medium"/>
              <a:buNone/>
            </a:pPr>
            <a:r>
              <a:rPr lang="nl" sz="3600"/>
              <a:t>Netwerk Digitaal Erfgoed (NDE)</a:t>
            </a:r>
            <a:br>
              <a:rPr lang="nl" sz="3600"/>
            </a:br>
            <a:br>
              <a:rPr lang="nl" sz="3600"/>
            </a:br>
            <a:r>
              <a:rPr lang="nl" sz="2400"/>
              <a:t>Pica programmalijn Verbonden Digitaal Erfgoed</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19"/>
          <p:cNvSpPr txBox="1"/>
          <p:nvPr>
            <p:ph type="title"/>
          </p:nvPr>
        </p:nvSpPr>
        <p:spPr>
          <a:xfrm>
            <a:off x="936000" y="436725"/>
            <a:ext cx="6513300" cy="93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nl" sz="2500"/>
              <a:t>Knowledge Graph voor Datasets</a:t>
            </a:r>
            <a:endParaRPr sz="2500"/>
          </a:p>
        </p:txBody>
      </p:sp>
      <p:sp>
        <p:nvSpPr>
          <p:cNvPr id="582" name="Google Shape;582;p119"/>
          <p:cNvSpPr txBox="1"/>
          <p:nvPr>
            <p:ph idx="1" type="body"/>
          </p:nvPr>
        </p:nvSpPr>
        <p:spPr>
          <a:xfrm>
            <a:off x="469275" y="1372725"/>
            <a:ext cx="7893600" cy="3096000"/>
          </a:xfrm>
          <a:prstGeom prst="rect">
            <a:avLst/>
          </a:prstGeom>
          <a:noFill/>
          <a:ln>
            <a:noFill/>
          </a:ln>
        </p:spPr>
        <p:txBody>
          <a:bodyPr anchorCtr="0" anchor="t" bIns="0" lIns="0" spcFirstLastPara="1" rIns="0" wrap="square" tIns="0">
            <a:noAutofit/>
          </a:bodyPr>
          <a:lstStyle/>
          <a:p>
            <a:pPr indent="457200" lvl="0" marL="0" rtl="0" algn="l">
              <a:lnSpc>
                <a:spcPct val="115000"/>
              </a:lnSpc>
              <a:spcBef>
                <a:spcPts val="0"/>
              </a:spcBef>
              <a:spcAft>
                <a:spcPts val="0"/>
              </a:spcAft>
              <a:buNone/>
            </a:pPr>
            <a:r>
              <a:rPr lang="nl"/>
              <a:t>Gebouwd op het Datasetregister, op basis van dataset summaries om</a:t>
            </a:r>
            <a:br>
              <a:rPr lang="nl"/>
            </a:br>
            <a:r>
              <a:rPr lang="nl"/>
              <a:t>	antwoord te kunnen geven op vragen als:</a:t>
            </a:r>
            <a:br>
              <a:rPr lang="nl"/>
            </a:br>
            <a:endParaRPr/>
          </a:p>
          <a:p>
            <a:pPr indent="-342900" lvl="0" marL="457200" rtl="0" algn="l">
              <a:lnSpc>
                <a:spcPct val="115000"/>
              </a:lnSpc>
              <a:spcBef>
                <a:spcPts val="0"/>
              </a:spcBef>
              <a:spcAft>
                <a:spcPts val="0"/>
              </a:spcAft>
              <a:buClr>
                <a:srgbClr val="FA7822"/>
              </a:buClr>
              <a:buSzPts val="1800"/>
              <a:buChar char="●"/>
            </a:pPr>
            <a:r>
              <a:rPr lang="nl"/>
              <a:t>Welke RDF types/klasses worden er gebruikt?</a:t>
            </a:r>
            <a:endParaRPr/>
          </a:p>
          <a:p>
            <a:pPr indent="-342900" lvl="0" marL="457200" rtl="0" algn="l">
              <a:lnSpc>
                <a:spcPct val="115000"/>
              </a:lnSpc>
              <a:spcBef>
                <a:spcPts val="0"/>
              </a:spcBef>
              <a:spcAft>
                <a:spcPts val="0"/>
              </a:spcAft>
              <a:buClr>
                <a:srgbClr val="FA7822"/>
              </a:buClr>
              <a:buSzPts val="1800"/>
              <a:buChar char="●"/>
            </a:pPr>
            <a:r>
              <a:rPr lang="nl"/>
              <a:t>Welke predicaten worden gebruikt?</a:t>
            </a:r>
            <a:endParaRPr/>
          </a:p>
          <a:p>
            <a:pPr indent="-342900" lvl="0" marL="457200" rtl="0" algn="l">
              <a:lnSpc>
                <a:spcPct val="115000"/>
              </a:lnSpc>
              <a:spcBef>
                <a:spcPts val="0"/>
              </a:spcBef>
              <a:spcAft>
                <a:spcPts val="0"/>
              </a:spcAft>
              <a:buClr>
                <a:srgbClr val="FA7822"/>
              </a:buClr>
              <a:buSzPts val="1800"/>
              <a:buChar char="●"/>
            </a:pPr>
            <a:r>
              <a:rPr lang="nl"/>
              <a:t>Welke URI prefixes (ontologieën/applicatieprofielen) worden er gebruikt?</a:t>
            </a:r>
            <a:endParaRPr/>
          </a:p>
          <a:p>
            <a:pPr indent="-342900" lvl="0" marL="457200" rtl="0" algn="l">
              <a:lnSpc>
                <a:spcPct val="115000"/>
              </a:lnSpc>
              <a:spcBef>
                <a:spcPts val="0"/>
              </a:spcBef>
              <a:spcAft>
                <a:spcPts val="0"/>
              </a:spcAft>
              <a:buClr>
                <a:srgbClr val="FA7822"/>
              </a:buClr>
              <a:buSzPts val="1800"/>
              <a:buChar char="●"/>
            </a:pPr>
            <a:r>
              <a:rPr lang="nl"/>
              <a:t>Welke terminologiebronnen worden er gebruikt?</a:t>
            </a:r>
            <a:endParaRPr/>
          </a:p>
          <a:p>
            <a:pPr indent="-342900" lvl="0" marL="457200" rtl="0" algn="l">
              <a:lnSpc>
                <a:spcPct val="115000"/>
              </a:lnSpc>
              <a:spcBef>
                <a:spcPts val="0"/>
              </a:spcBef>
              <a:spcAft>
                <a:spcPts val="0"/>
              </a:spcAft>
              <a:buClr>
                <a:srgbClr val="FA7822"/>
              </a:buClr>
              <a:buSzPts val="1800"/>
              <a:buChar char="●"/>
            </a:pPr>
            <a:r>
              <a:rPr lang="nl"/>
              <a:t>Wat voor afbeeldingen (resolutie) zijn er gelinkt?</a:t>
            </a:r>
            <a:endParaRPr/>
          </a:p>
          <a:p>
            <a:pPr indent="-342900" lvl="0" marL="457200" rtl="0" algn="l">
              <a:lnSpc>
                <a:spcPct val="115000"/>
              </a:lnSpc>
              <a:spcBef>
                <a:spcPts val="0"/>
              </a:spcBef>
              <a:spcAft>
                <a:spcPts val="0"/>
              </a:spcAft>
              <a:buClr>
                <a:srgbClr val="FA7822"/>
              </a:buClr>
              <a:buSzPts val="1800"/>
              <a:buChar char="●"/>
            </a:pPr>
            <a:r>
              <a:rPr lang="nl"/>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120"/>
          <p:cNvSpPr txBox="1"/>
          <p:nvPr>
            <p:ph type="title"/>
          </p:nvPr>
        </p:nvSpPr>
        <p:spPr>
          <a:xfrm>
            <a:off x="1800000" y="1944000"/>
            <a:ext cx="6696000" cy="1331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nl"/>
              <a:t>Infrastructuur voor verbonden erfgoed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cxnSp>
        <p:nvCxnSpPr>
          <p:cNvPr id="592" name="Google Shape;592;p121"/>
          <p:cNvCxnSpPr/>
          <p:nvPr/>
        </p:nvCxnSpPr>
        <p:spPr>
          <a:xfrm rot="10800000">
            <a:off x="4788875" y="2014025"/>
            <a:ext cx="2400" cy="1445100"/>
          </a:xfrm>
          <a:prstGeom prst="straightConnector1">
            <a:avLst/>
          </a:prstGeom>
          <a:noFill/>
          <a:ln cap="flat" cmpd="sng" w="9525">
            <a:solidFill>
              <a:schemeClr val="dk2"/>
            </a:solidFill>
            <a:prstDash val="solid"/>
            <a:round/>
            <a:headEnd len="sm" w="sm" type="none"/>
            <a:tailEnd len="med" w="med" type="triangle"/>
          </a:ln>
        </p:spPr>
      </p:cxnSp>
      <p:grpSp>
        <p:nvGrpSpPr>
          <p:cNvPr id="593" name="Google Shape;593;p121"/>
          <p:cNvGrpSpPr/>
          <p:nvPr/>
        </p:nvGrpSpPr>
        <p:grpSpPr>
          <a:xfrm>
            <a:off x="3976088" y="1226850"/>
            <a:ext cx="1357200" cy="632700"/>
            <a:chOff x="1844613" y="3763575"/>
            <a:chExt cx="1357200" cy="632700"/>
          </a:xfrm>
        </p:grpSpPr>
        <p:sp>
          <p:nvSpPr>
            <p:cNvPr id="594" name="Google Shape;594;p121"/>
            <p:cNvSpPr/>
            <p:nvPr/>
          </p:nvSpPr>
          <p:spPr>
            <a:xfrm>
              <a:off x="1844613" y="37635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21"/>
            <p:cNvSpPr txBox="1"/>
            <p:nvPr/>
          </p:nvSpPr>
          <p:spPr>
            <a:xfrm>
              <a:off x="2010513" y="3918375"/>
              <a:ext cx="1025400" cy="3231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Web Portalen</a:t>
              </a:r>
              <a:endParaRPr sz="900">
                <a:solidFill>
                  <a:schemeClr val="dk1"/>
                </a:solidFill>
                <a:latin typeface="Poppins Medium"/>
                <a:ea typeface="Poppins Medium"/>
                <a:cs typeface="Poppins Medium"/>
                <a:sym typeface="Poppins Medium"/>
              </a:endParaRPr>
            </a:p>
          </p:txBody>
        </p:sp>
      </p:grpSp>
      <p:cxnSp>
        <p:nvCxnSpPr>
          <p:cNvPr id="596" name="Google Shape;596;p121"/>
          <p:cNvCxnSpPr/>
          <p:nvPr/>
        </p:nvCxnSpPr>
        <p:spPr>
          <a:xfrm>
            <a:off x="501576" y="3323700"/>
            <a:ext cx="7909800" cy="9300"/>
          </a:xfrm>
          <a:prstGeom prst="straightConnector1">
            <a:avLst/>
          </a:prstGeom>
          <a:noFill/>
          <a:ln cap="flat" cmpd="sng" w="9525">
            <a:solidFill>
              <a:schemeClr val="dk2"/>
            </a:solidFill>
            <a:prstDash val="dot"/>
            <a:round/>
            <a:headEnd len="sm" w="sm" type="none"/>
            <a:tailEnd len="sm" w="sm" type="none"/>
          </a:ln>
        </p:spPr>
      </p:cxnSp>
      <p:cxnSp>
        <p:nvCxnSpPr>
          <p:cNvPr id="597" name="Google Shape;597;p121"/>
          <p:cNvCxnSpPr/>
          <p:nvPr/>
        </p:nvCxnSpPr>
        <p:spPr>
          <a:xfrm>
            <a:off x="483525" y="2014200"/>
            <a:ext cx="7944000" cy="12600"/>
          </a:xfrm>
          <a:prstGeom prst="straightConnector1">
            <a:avLst/>
          </a:prstGeom>
          <a:noFill/>
          <a:ln cap="flat" cmpd="sng" w="9525">
            <a:solidFill>
              <a:schemeClr val="dk2"/>
            </a:solidFill>
            <a:prstDash val="dot"/>
            <a:round/>
            <a:headEnd len="sm" w="sm" type="none"/>
            <a:tailEnd len="sm" w="sm" type="none"/>
          </a:ln>
        </p:spPr>
      </p:cxnSp>
      <p:sp>
        <p:nvSpPr>
          <p:cNvPr id="598" name="Google Shape;598;p121"/>
          <p:cNvSpPr txBox="1"/>
          <p:nvPr/>
        </p:nvSpPr>
        <p:spPr>
          <a:xfrm>
            <a:off x="368550" y="2013300"/>
            <a:ext cx="1389600" cy="369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200"/>
              <a:buFont typeface="Arial"/>
              <a:buNone/>
            </a:pPr>
            <a:r>
              <a:rPr i="1" lang="nl" sz="1200">
                <a:solidFill>
                  <a:schemeClr val="dk1"/>
                </a:solidFill>
              </a:rPr>
              <a:t>Infrastructure</a:t>
            </a:r>
            <a:endParaRPr i="1" sz="1200">
              <a:solidFill>
                <a:schemeClr val="dk1"/>
              </a:solidFill>
              <a:latin typeface="Arial"/>
              <a:ea typeface="Arial"/>
              <a:cs typeface="Arial"/>
              <a:sym typeface="Arial"/>
            </a:endParaRPr>
          </a:p>
        </p:txBody>
      </p:sp>
      <p:sp>
        <p:nvSpPr>
          <p:cNvPr id="599" name="Google Shape;599;p121"/>
          <p:cNvSpPr txBox="1"/>
          <p:nvPr/>
        </p:nvSpPr>
        <p:spPr>
          <a:xfrm>
            <a:off x="368550" y="3291600"/>
            <a:ext cx="1389600" cy="369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200"/>
              <a:buFont typeface="Arial"/>
              <a:buNone/>
            </a:pPr>
            <a:r>
              <a:rPr i="1" lang="nl" sz="1200">
                <a:solidFill>
                  <a:schemeClr val="dk1"/>
                </a:solidFill>
              </a:rPr>
              <a:t>Data </a:t>
            </a:r>
            <a:r>
              <a:rPr i="1" lang="nl" sz="1200">
                <a:solidFill>
                  <a:schemeClr val="dk1"/>
                </a:solidFill>
                <a:latin typeface="Arial"/>
                <a:ea typeface="Arial"/>
                <a:cs typeface="Arial"/>
                <a:sym typeface="Arial"/>
              </a:rPr>
              <a:t>Sources</a:t>
            </a:r>
            <a:endParaRPr i="1" sz="1200">
              <a:solidFill>
                <a:schemeClr val="dk1"/>
              </a:solidFill>
              <a:latin typeface="Arial"/>
              <a:ea typeface="Arial"/>
              <a:cs typeface="Arial"/>
              <a:sym typeface="Arial"/>
            </a:endParaRPr>
          </a:p>
        </p:txBody>
      </p:sp>
      <p:sp>
        <p:nvSpPr>
          <p:cNvPr id="600" name="Google Shape;600;p121"/>
          <p:cNvSpPr txBox="1"/>
          <p:nvPr/>
        </p:nvSpPr>
        <p:spPr>
          <a:xfrm>
            <a:off x="368550" y="1051425"/>
            <a:ext cx="984900" cy="5541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200"/>
              <a:buFont typeface="Arial"/>
              <a:buNone/>
            </a:pPr>
            <a:r>
              <a:rPr i="1" lang="nl" sz="1200">
                <a:solidFill>
                  <a:schemeClr val="dk1"/>
                </a:solidFill>
                <a:latin typeface="Arial"/>
                <a:ea typeface="Arial"/>
                <a:cs typeface="Arial"/>
                <a:sym typeface="Arial"/>
              </a:rPr>
              <a:t>Services</a:t>
            </a:r>
            <a:endParaRPr i="1"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t/>
            </a:r>
            <a:endParaRPr i="1" sz="1200">
              <a:solidFill>
                <a:schemeClr val="dk1"/>
              </a:solidFill>
              <a:latin typeface="Arial"/>
              <a:ea typeface="Arial"/>
              <a:cs typeface="Arial"/>
              <a:sym typeface="Arial"/>
            </a:endParaRPr>
          </a:p>
        </p:txBody>
      </p:sp>
      <p:sp>
        <p:nvSpPr>
          <p:cNvPr id="601" name="Google Shape;601;p121"/>
          <p:cNvSpPr txBox="1"/>
          <p:nvPr/>
        </p:nvSpPr>
        <p:spPr>
          <a:xfrm>
            <a:off x="0" y="114825"/>
            <a:ext cx="9144000" cy="5694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lang="nl" sz="2500">
                <a:solidFill>
                  <a:schemeClr val="dk2"/>
                </a:solidFill>
                <a:latin typeface="Poppins Medium"/>
                <a:ea typeface="Poppins Medium"/>
                <a:cs typeface="Poppins Medium"/>
                <a:sym typeface="Poppins Medium"/>
              </a:rPr>
              <a:t>Roadmap national infrastructuur voor digitaal erfgoed</a:t>
            </a:r>
            <a:endParaRPr sz="2500">
              <a:solidFill>
                <a:schemeClr val="dk2"/>
              </a:solidFill>
              <a:latin typeface="Poppins Medium"/>
              <a:ea typeface="Poppins Medium"/>
              <a:cs typeface="Poppins Medium"/>
              <a:sym typeface="Poppins Medium"/>
            </a:endParaRPr>
          </a:p>
        </p:txBody>
      </p:sp>
      <p:cxnSp>
        <p:nvCxnSpPr>
          <p:cNvPr id="602" name="Google Shape;602;p121"/>
          <p:cNvCxnSpPr/>
          <p:nvPr/>
        </p:nvCxnSpPr>
        <p:spPr>
          <a:xfrm>
            <a:off x="492575" y="1067700"/>
            <a:ext cx="7927800" cy="4500"/>
          </a:xfrm>
          <a:prstGeom prst="straightConnector1">
            <a:avLst/>
          </a:prstGeom>
          <a:noFill/>
          <a:ln cap="flat" cmpd="sng" w="9525">
            <a:solidFill>
              <a:schemeClr val="dk2"/>
            </a:solidFill>
            <a:prstDash val="dot"/>
            <a:round/>
            <a:headEnd len="sm" w="sm" type="none"/>
            <a:tailEnd len="sm" w="sm" type="none"/>
          </a:ln>
        </p:spPr>
      </p:cxnSp>
      <p:cxnSp>
        <p:nvCxnSpPr>
          <p:cNvPr id="603" name="Google Shape;603;p121"/>
          <p:cNvCxnSpPr/>
          <p:nvPr/>
        </p:nvCxnSpPr>
        <p:spPr>
          <a:xfrm>
            <a:off x="3310175" y="2690650"/>
            <a:ext cx="545700" cy="0"/>
          </a:xfrm>
          <a:prstGeom prst="straightConnector1">
            <a:avLst/>
          </a:prstGeom>
          <a:noFill/>
          <a:ln cap="flat" cmpd="sng" w="9525">
            <a:solidFill>
              <a:srgbClr val="FF0000"/>
            </a:solidFill>
            <a:prstDash val="solid"/>
            <a:round/>
            <a:headEnd len="med" w="med" type="triangle"/>
            <a:tailEnd len="med" w="med" type="triangle"/>
          </a:ln>
        </p:spPr>
      </p:cxnSp>
      <p:sp>
        <p:nvSpPr>
          <p:cNvPr id="604" name="Google Shape;604;p121"/>
          <p:cNvSpPr txBox="1"/>
          <p:nvPr/>
        </p:nvSpPr>
        <p:spPr>
          <a:xfrm>
            <a:off x="2079225" y="2069375"/>
            <a:ext cx="26859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000"/>
              <a:buFont typeface="Roboto"/>
              <a:buNone/>
            </a:pPr>
            <a:r>
              <a:rPr i="1" lang="nl" sz="1000">
                <a:solidFill>
                  <a:srgbClr val="FF0000"/>
                </a:solidFill>
                <a:latin typeface="Roboto"/>
                <a:ea typeface="Roboto"/>
                <a:cs typeface="Roboto"/>
                <a:sym typeface="Roboto"/>
              </a:rPr>
              <a:t>“ontdekken van relevante datasets”</a:t>
            </a:r>
            <a:endParaRPr i="1" sz="1000">
              <a:solidFill>
                <a:srgbClr val="FF0000"/>
              </a:solidFill>
              <a:latin typeface="Roboto"/>
              <a:ea typeface="Roboto"/>
              <a:cs typeface="Roboto"/>
              <a:sym typeface="Roboto"/>
            </a:endParaRPr>
          </a:p>
        </p:txBody>
      </p:sp>
      <p:sp>
        <p:nvSpPr>
          <p:cNvPr id="605" name="Google Shape;605;p121"/>
          <p:cNvSpPr txBox="1"/>
          <p:nvPr/>
        </p:nvSpPr>
        <p:spPr>
          <a:xfrm>
            <a:off x="4912050" y="3120200"/>
            <a:ext cx="1521600" cy="646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000"/>
              <a:buFont typeface="Roboto"/>
              <a:buNone/>
            </a:pPr>
            <a:r>
              <a:rPr i="1" lang="nl" sz="1000">
                <a:solidFill>
                  <a:srgbClr val="FF0000"/>
                </a:solidFill>
                <a:highlight>
                  <a:schemeClr val="lt1"/>
                </a:highlight>
                <a:latin typeface="Roboto"/>
                <a:ea typeface="Roboto"/>
                <a:cs typeface="Roboto"/>
                <a:sym typeface="Roboto"/>
              </a:rPr>
              <a:t>“zorg voor betere zichtbaarheid</a:t>
            </a:r>
            <a:endParaRPr i="1" sz="1000">
              <a:solidFill>
                <a:srgbClr val="FF0000"/>
              </a:solidFill>
              <a:highlight>
                <a:schemeClr val="lt1"/>
              </a:highlight>
              <a:latin typeface="Roboto"/>
              <a:ea typeface="Roboto"/>
              <a:cs typeface="Roboto"/>
              <a:sym typeface="Roboto"/>
            </a:endParaRPr>
          </a:p>
          <a:p>
            <a:pPr indent="0" lvl="0" marL="0" marR="0" rtl="0" algn="l">
              <a:spcBef>
                <a:spcPts val="0"/>
              </a:spcBef>
              <a:spcAft>
                <a:spcPts val="0"/>
              </a:spcAft>
              <a:buClr>
                <a:srgbClr val="FF0000"/>
              </a:buClr>
              <a:buSzPts val="1000"/>
              <a:buFont typeface="Roboto"/>
              <a:buNone/>
            </a:pPr>
            <a:r>
              <a:rPr i="1" lang="nl" sz="1000">
                <a:solidFill>
                  <a:srgbClr val="FF0000"/>
                </a:solidFill>
                <a:highlight>
                  <a:schemeClr val="lt1"/>
                </a:highlight>
                <a:latin typeface="Roboto"/>
                <a:ea typeface="Roboto"/>
                <a:cs typeface="Roboto"/>
                <a:sym typeface="Roboto"/>
              </a:rPr>
              <a:t>op het web”</a:t>
            </a:r>
            <a:endParaRPr/>
          </a:p>
        </p:txBody>
      </p:sp>
      <p:cxnSp>
        <p:nvCxnSpPr>
          <p:cNvPr id="606" name="Google Shape;606;p121"/>
          <p:cNvCxnSpPr/>
          <p:nvPr/>
        </p:nvCxnSpPr>
        <p:spPr>
          <a:xfrm>
            <a:off x="5519975" y="2690650"/>
            <a:ext cx="545700" cy="0"/>
          </a:xfrm>
          <a:prstGeom prst="straightConnector1">
            <a:avLst/>
          </a:prstGeom>
          <a:noFill/>
          <a:ln cap="flat" cmpd="sng" w="9525">
            <a:solidFill>
              <a:srgbClr val="FF0000"/>
            </a:solidFill>
            <a:prstDash val="solid"/>
            <a:round/>
            <a:headEnd len="med" w="med" type="triangle"/>
            <a:tailEnd len="med" w="med" type="triangle"/>
          </a:ln>
        </p:spPr>
      </p:cxnSp>
      <p:grpSp>
        <p:nvGrpSpPr>
          <p:cNvPr id="607" name="Google Shape;607;p121"/>
          <p:cNvGrpSpPr/>
          <p:nvPr/>
        </p:nvGrpSpPr>
        <p:grpSpPr>
          <a:xfrm>
            <a:off x="3959275" y="3299825"/>
            <a:ext cx="4791075" cy="1077825"/>
            <a:chOff x="3959275" y="3223625"/>
            <a:chExt cx="4791075" cy="1077825"/>
          </a:xfrm>
        </p:grpSpPr>
        <p:sp>
          <p:nvSpPr>
            <p:cNvPr id="608" name="Google Shape;608;p121"/>
            <p:cNvSpPr txBox="1"/>
            <p:nvPr/>
          </p:nvSpPr>
          <p:spPr>
            <a:xfrm>
              <a:off x="7765450" y="3223625"/>
              <a:ext cx="9849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000"/>
                <a:buFont typeface="Arial"/>
                <a:buNone/>
              </a:pPr>
              <a:r>
                <a:rPr i="1" lang="nl" sz="1000">
                  <a:solidFill>
                    <a:schemeClr val="dk1"/>
                  </a:solidFill>
                  <a:latin typeface="Arial"/>
                  <a:ea typeface="Arial"/>
                  <a:cs typeface="Arial"/>
                  <a:sym typeface="Arial"/>
                </a:rPr>
                <a:t>n = 1</a:t>
              </a:r>
              <a:r>
                <a:rPr i="1" lang="nl" sz="1000">
                  <a:solidFill>
                    <a:schemeClr val="dk1"/>
                  </a:solidFill>
                </a:rPr>
                <a:t>50</a:t>
              </a:r>
              <a:r>
                <a:rPr i="1" lang="nl" sz="1000">
                  <a:solidFill>
                    <a:schemeClr val="dk1"/>
                  </a:solidFill>
                  <a:latin typeface="Arial"/>
                  <a:ea typeface="Arial"/>
                  <a:cs typeface="Arial"/>
                  <a:sym typeface="Arial"/>
                </a:rPr>
                <a:t>0+</a:t>
              </a:r>
              <a:endParaRPr i="1" sz="1000">
                <a:solidFill>
                  <a:schemeClr val="dk1"/>
                </a:solidFill>
                <a:latin typeface="Arial"/>
                <a:ea typeface="Arial"/>
                <a:cs typeface="Arial"/>
                <a:sym typeface="Arial"/>
              </a:endParaRPr>
            </a:p>
          </p:txBody>
        </p:sp>
        <p:grpSp>
          <p:nvGrpSpPr>
            <p:cNvPr id="609" name="Google Shape;609;p121"/>
            <p:cNvGrpSpPr/>
            <p:nvPr/>
          </p:nvGrpSpPr>
          <p:grpSpPr>
            <a:xfrm>
              <a:off x="3959275" y="3668750"/>
              <a:ext cx="1357200" cy="632700"/>
              <a:chOff x="3959275" y="4354550"/>
              <a:chExt cx="1357200" cy="632700"/>
            </a:xfrm>
          </p:grpSpPr>
          <p:sp>
            <p:nvSpPr>
              <p:cNvPr id="610" name="Google Shape;610;p121"/>
              <p:cNvSpPr/>
              <p:nvPr/>
            </p:nvSpPr>
            <p:spPr>
              <a:xfrm>
                <a:off x="3959275" y="4354550"/>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21"/>
              <p:cNvSpPr txBox="1"/>
              <p:nvPr/>
            </p:nvSpPr>
            <p:spPr>
              <a:xfrm>
                <a:off x="4178451" y="4369675"/>
                <a:ext cx="1025400" cy="6003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Collectie </a:t>
                </a:r>
                <a:endParaRPr sz="900">
                  <a:solidFill>
                    <a:schemeClr val="dk1"/>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Registratie</a:t>
                </a:r>
                <a:endParaRPr sz="900">
                  <a:solidFill>
                    <a:schemeClr val="dk1"/>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Systemen</a:t>
                </a:r>
                <a:endParaRPr sz="900">
                  <a:solidFill>
                    <a:schemeClr val="dk1"/>
                  </a:solidFill>
                  <a:latin typeface="Poppins Medium"/>
                  <a:ea typeface="Poppins Medium"/>
                  <a:cs typeface="Poppins Medium"/>
                  <a:sym typeface="Poppins Medium"/>
                </a:endParaRPr>
              </a:p>
            </p:txBody>
          </p:sp>
        </p:grpSp>
      </p:grpSp>
      <p:grpSp>
        <p:nvGrpSpPr>
          <p:cNvPr id="612" name="Google Shape;612;p121"/>
          <p:cNvGrpSpPr/>
          <p:nvPr/>
        </p:nvGrpSpPr>
        <p:grpSpPr>
          <a:xfrm>
            <a:off x="1860213" y="2436800"/>
            <a:ext cx="1926613" cy="1643000"/>
            <a:chOff x="1860213" y="2436800"/>
            <a:chExt cx="1926613" cy="1643000"/>
          </a:xfrm>
        </p:grpSpPr>
        <p:cxnSp>
          <p:nvCxnSpPr>
            <p:cNvPr id="613" name="Google Shape;613;p121"/>
            <p:cNvCxnSpPr/>
            <p:nvPr/>
          </p:nvCxnSpPr>
          <p:spPr>
            <a:xfrm rot="10800000">
              <a:off x="2761425" y="3189575"/>
              <a:ext cx="1025400" cy="741900"/>
            </a:xfrm>
            <a:prstGeom prst="straightConnector1">
              <a:avLst/>
            </a:prstGeom>
            <a:noFill/>
            <a:ln cap="flat" cmpd="sng" w="9525">
              <a:solidFill>
                <a:schemeClr val="dk2"/>
              </a:solidFill>
              <a:prstDash val="solid"/>
              <a:round/>
              <a:headEnd len="sm" w="sm" type="none"/>
              <a:tailEnd len="med" w="med" type="triangle"/>
            </a:ln>
          </p:spPr>
        </p:cxnSp>
        <p:sp>
          <p:nvSpPr>
            <p:cNvPr id="614" name="Google Shape;614;p121"/>
            <p:cNvSpPr txBox="1"/>
            <p:nvPr/>
          </p:nvSpPr>
          <p:spPr>
            <a:xfrm>
              <a:off x="2023901" y="3587200"/>
              <a:ext cx="1654500" cy="4926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000"/>
                <a:buFont typeface="Roboto"/>
                <a:buNone/>
              </a:pPr>
              <a:r>
                <a:rPr i="1" lang="nl" sz="1000">
                  <a:solidFill>
                    <a:srgbClr val="FF0000"/>
                  </a:solidFill>
                  <a:latin typeface="Roboto"/>
                  <a:ea typeface="Roboto"/>
                  <a:cs typeface="Roboto"/>
                  <a:sym typeface="Roboto"/>
                </a:rPr>
                <a:t>“maak de data toegankelijk en bekend”</a:t>
              </a:r>
              <a:endParaRPr i="1" sz="1000">
                <a:solidFill>
                  <a:srgbClr val="FF0000"/>
                </a:solidFill>
                <a:latin typeface="Roboto"/>
                <a:ea typeface="Roboto"/>
                <a:cs typeface="Roboto"/>
                <a:sym typeface="Roboto"/>
              </a:endParaRPr>
            </a:p>
          </p:txBody>
        </p:sp>
        <p:grpSp>
          <p:nvGrpSpPr>
            <p:cNvPr id="615" name="Google Shape;615;p121"/>
            <p:cNvGrpSpPr/>
            <p:nvPr/>
          </p:nvGrpSpPr>
          <p:grpSpPr>
            <a:xfrm>
              <a:off x="1860213" y="2436800"/>
              <a:ext cx="1357200" cy="632700"/>
              <a:chOff x="1844613" y="3763575"/>
              <a:chExt cx="1357200" cy="632700"/>
            </a:xfrm>
          </p:grpSpPr>
          <p:sp>
            <p:nvSpPr>
              <p:cNvPr id="616" name="Google Shape;616;p121"/>
              <p:cNvSpPr/>
              <p:nvPr/>
            </p:nvSpPr>
            <p:spPr>
              <a:xfrm>
                <a:off x="1844613" y="37635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21"/>
              <p:cNvSpPr txBox="1"/>
              <p:nvPr/>
            </p:nvSpPr>
            <p:spPr>
              <a:xfrm>
                <a:off x="2010513" y="3849075"/>
                <a:ext cx="1025400" cy="4617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rgbClr val="FF0000"/>
                    </a:solidFill>
                    <a:latin typeface="Poppins Medium"/>
                    <a:ea typeface="Poppins Medium"/>
                    <a:cs typeface="Poppins Medium"/>
                    <a:sym typeface="Poppins Medium"/>
                  </a:rPr>
                  <a:t>Dataset register</a:t>
                </a:r>
                <a:endParaRPr sz="900">
                  <a:solidFill>
                    <a:srgbClr val="FF0000"/>
                  </a:solidFill>
                  <a:latin typeface="Poppins Medium"/>
                  <a:ea typeface="Poppins Medium"/>
                  <a:cs typeface="Poppins Medium"/>
                  <a:sym typeface="Poppins Medium"/>
                </a:endParaRPr>
              </a:p>
            </p:txBody>
          </p:sp>
        </p:grpSp>
      </p:grpSp>
      <p:grpSp>
        <p:nvGrpSpPr>
          <p:cNvPr id="618" name="Google Shape;618;p121"/>
          <p:cNvGrpSpPr/>
          <p:nvPr/>
        </p:nvGrpSpPr>
        <p:grpSpPr>
          <a:xfrm>
            <a:off x="4009313" y="1051425"/>
            <a:ext cx="4948388" cy="2499025"/>
            <a:chOff x="4009313" y="1051425"/>
            <a:chExt cx="4948388" cy="2499025"/>
          </a:xfrm>
        </p:grpSpPr>
        <p:sp>
          <p:nvSpPr>
            <p:cNvPr id="619" name="Google Shape;619;p121"/>
            <p:cNvSpPr txBox="1"/>
            <p:nvPr/>
          </p:nvSpPr>
          <p:spPr>
            <a:xfrm>
              <a:off x="7841650" y="1051425"/>
              <a:ext cx="9849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000"/>
                <a:buFont typeface="Arial"/>
                <a:buNone/>
              </a:pPr>
              <a:r>
                <a:rPr i="1" lang="nl" sz="1000">
                  <a:solidFill>
                    <a:schemeClr val="dk1"/>
                  </a:solidFill>
                  <a:latin typeface="Arial"/>
                  <a:ea typeface="Arial"/>
                  <a:cs typeface="Arial"/>
                  <a:sym typeface="Arial"/>
                </a:rPr>
                <a:t>n = 20</a:t>
              </a:r>
              <a:r>
                <a:rPr i="1" lang="nl" sz="1000">
                  <a:solidFill>
                    <a:schemeClr val="dk1"/>
                  </a:solidFill>
                </a:rPr>
                <a:t>00+</a:t>
              </a:r>
              <a:endParaRPr i="1" sz="1000">
                <a:solidFill>
                  <a:schemeClr val="dk1"/>
                </a:solidFill>
                <a:latin typeface="Arial"/>
                <a:ea typeface="Arial"/>
                <a:cs typeface="Arial"/>
                <a:sym typeface="Arial"/>
              </a:endParaRPr>
            </a:p>
          </p:txBody>
        </p:sp>
        <p:sp>
          <p:nvSpPr>
            <p:cNvPr id="620" name="Google Shape;620;p121"/>
            <p:cNvSpPr txBox="1"/>
            <p:nvPr/>
          </p:nvSpPr>
          <p:spPr>
            <a:xfrm>
              <a:off x="7972800" y="1963475"/>
              <a:ext cx="9849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000"/>
                <a:buFont typeface="Arial"/>
                <a:buNone/>
              </a:pPr>
              <a:r>
                <a:rPr i="1" lang="nl" sz="1000">
                  <a:solidFill>
                    <a:schemeClr val="dk1"/>
                  </a:solidFill>
                  <a:latin typeface="Arial"/>
                  <a:ea typeface="Arial"/>
                  <a:cs typeface="Arial"/>
                  <a:sym typeface="Arial"/>
                </a:rPr>
                <a:t>n = </a:t>
              </a:r>
              <a:r>
                <a:rPr i="1" lang="nl" sz="1000">
                  <a:solidFill>
                    <a:schemeClr val="dk1"/>
                  </a:solidFill>
                </a:rPr>
                <a:t>50+</a:t>
              </a:r>
              <a:endParaRPr i="1" sz="1000">
                <a:solidFill>
                  <a:schemeClr val="dk1"/>
                </a:solidFill>
                <a:latin typeface="Arial"/>
                <a:ea typeface="Arial"/>
                <a:cs typeface="Arial"/>
                <a:sym typeface="Arial"/>
              </a:endParaRPr>
            </a:p>
          </p:txBody>
        </p:sp>
        <p:grpSp>
          <p:nvGrpSpPr>
            <p:cNvPr id="621" name="Google Shape;621;p121"/>
            <p:cNvGrpSpPr/>
            <p:nvPr/>
          </p:nvGrpSpPr>
          <p:grpSpPr>
            <a:xfrm>
              <a:off x="4009313" y="1963463"/>
              <a:ext cx="1357200" cy="1586987"/>
              <a:chOff x="4009313" y="1963463"/>
              <a:chExt cx="1357200" cy="1586987"/>
            </a:xfrm>
          </p:grpSpPr>
          <p:cxnSp>
            <p:nvCxnSpPr>
              <p:cNvPr id="622" name="Google Shape;622;p121"/>
              <p:cNvCxnSpPr/>
              <p:nvPr/>
            </p:nvCxnSpPr>
            <p:spPr>
              <a:xfrm flipH="1" rot="10800000">
                <a:off x="4653212" y="3181450"/>
                <a:ext cx="3000" cy="369000"/>
              </a:xfrm>
              <a:prstGeom prst="straightConnector1">
                <a:avLst/>
              </a:prstGeom>
              <a:noFill/>
              <a:ln cap="flat" cmpd="sng" w="19050">
                <a:solidFill>
                  <a:schemeClr val="dk2"/>
                </a:solidFill>
                <a:prstDash val="solid"/>
                <a:round/>
                <a:headEnd len="sm" w="sm" type="none"/>
                <a:tailEnd len="med" w="med" type="triangle"/>
              </a:ln>
            </p:spPr>
          </p:cxnSp>
          <p:cxnSp>
            <p:nvCxnSpPr>
              <p:cNvPr id="623" name="Google Shape;623;p121"/>
              <p:cNvCxnSpPr/>
              <p:nvPr/>
            </p:nvCxnSpPr>
            <p:spPr>
              <a:xfrm flipH="1" rot="10800000">
                <a:off x="4623525" y="1963463"/>
                <a:ext cx="3000" cy="369000"/>
              </a:xfrm>
              <a:prstGeom prst="straightConnector1">
                <a:avLst/>
              </a:prstGeom>
              <a:noFill/>
              <a:ln cap="flat" cmpd="sng" w="19050">
                <a:solidFill>
                  <a:schemeClr val="dk2"/>
                </a:solidFill>
                <a:prstDash val="solid"/>
                <a:round/>
                <a:headEnd len="sm" w="sm" type="none"/>
                <a:tailEnd len="med" w="med" type="triangle"/>
              </a:ln>
            </p:spPr>
          </p:cxnSp>
          <p:grpSp>
            <p:nvGrpSpPr>
              <p:cNvPr id="624" name="Google Shape;624;p121"/>
              <p:cNvGrpSpPr/>
              <p:nvPr/>
            </p:nvGrpSpPr>
            <p:grpSpPr>
              <a:xfrm>
                <a:off x="4009313" y="2427600"/>
                <a:ext cx="1357200" cy="632700"/>
                <a:chOff x="1844613" y="3763575"/>
                <a:chExt cx="1357200" cy="632700"/>
              </a:xfrm>
            </p:grpSpPr>
            <p:sp>
              <p:nvSpPr>
                <p:cNvPr id="625" name="Google Shape;625;p121"/>
                <p:cNvSpPr/>
                <p:nvPr/>
              </p:nvSpPr>
              <p:spPr>
                <a:xfrm>
                  <a:off x="1844613" y="37635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21"/>
                <p:cNvSpPr txBox="1"/>
                <p:nvPr/>
              </p:nvSpPr>
              <p:spPr>
                <a:xfrm>
                  <a:off x="2010513" y="3849075"/>
                  <a:ext cx="1025400" cy="4617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Data</a:t>
                  </a:r>
                  <a:endParaRPr sz="900">
                    <a:solidFill>
                      <a:schemeClr val="dk1"/>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900">
                      <a:solidFill>
                        <a:schemeClr val="dk1"/>
                      </a:solidFill>
                      <a:latin typeface="Poppins Medium"/>
                      <a:ea typeface="Poppins Medium"/>
                      <a:cs typeface="Poppins Medium"/>
                      <a:sym typeface="Poppins Medium"/>
                    </a:rPr>
                    <a:t>Platformen</a:t>
                  </a:r>
                  <a:endParaRPr sz="900">
                    <a:solidFill>
                      <a:schemeClr val="dk1"/>
                    </a:solidFill>
                    <a:latin typeface="Poppins Medium"/>
                    <a:ea typeface="Poppins Medium"/>
                    <a:cs typeface="Poppins Medium"/>
                    <a:sym typeface="Poppins Medium"/>
                  </a:endParaRPr>
                </a:p>
              </p:txBody>
            </p:sp>
          </p:grpSp>
        </p:grpSp>
      </p:grpSp>
      <p:grpSp>
        <p:nvGrpSpPr>
          <p:cNvPr id="627" name="Google Shape;627;p121"/>
          <p:cNvGrpSpPr/>
          <p:nvPr/>
        </p:nvGrpSpPr>
        <p:grpSpPr>
          <a:xfrm>
            <a:off x="5601625" y="2435075"/>
            <a:ext cx="2018425" cy="1804200"/>
            <a:chOff x="5601625" y="2435075"/>
            <a:chExt cx="2018425" cy="1804200"/>
          </a:xfrm>
        </p:grpSpPr>
        <p:cxnSp>
          <p:nvCxnSpPr>
            <p:cNvPr id="628" name="Google Shape;628;p121"/>
            <p:cNvCxnSpPr/>
            <p:nvPr/>
          </p:nvCxnSpPr>
          <p:spPr>
            <a:xfrm flipH="1">
              <a:off x="5601625" y="3149000"/>
              <a:ext cx="1258800" cy="691200"/>
            </a:xfrm>
            <a:prstGeom prst="straightConnector1">
              <a:avLst/>
            </a:prstGeom>
            <a:noFill/>
            <a:ln cap="flat" cmpd="sng" w="9525">
              <a:solidFill>
                <a:schemeClr val="dk2"/>
              </a:solidFill>
              <a:prstDash val="solid"/>
              <a:round/>
              <a:headEnd len="sm" w="sm" type="none"/>
              <a:tailEnd len="med" w="med" type="triangle"/>
            </a:ln>
          </p:spPr>
        </p:cxnSp>
        <p:sp>
          <p:nvSpPr>
            <p:cNvPr id="629" name="Google Shape;629;p121"/>
            <p:cNvSpPr txBox="1"/>
            <p:nvPr/>
          </p:nvSpPr>
          <p:spPr>
            <a:xfrm>
              <a:off x="5986250" y="3592775"/>
              <a:ext cx="1633800" cy="646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000"/>
                <a:buFont typeface="Roboto"/>
                <a:buNone/>
              </a:pPr>
              <a:r>
                <a:rPr i="1" lang="nl" sz="1000">
                  <a:solidFill>
                    <a:srgbClr val="FF0000"/>
                  </a:solidFill>
                  <a:latin typeface="Roboto"/>
                  <a:ea typeface="Roboto"/>
                  <a:cs typeface="Roboto"/>
                  <a:sym typeface="Roboto"/>
                </a:rPr>
                <a:t>“gebruik eenduidige definities vindbaar </a:t>
              </a:r>
              <a:endParaRPr i="1" sz="1000">
                <a:solidFill>
                  <a:srgbClr val="FF0000"/>
                </a:solidFill>
                <a:latin typeface="Roboto"/>
                <a:ea typeface="Roboto"/>
                <a:cs typeface="Roboto"/>
                <a:sym typeface="Roboto"/>
              </a:endParaRPr>
            </a:p>
            <a:p>
              <a:pPr indent="0" lvl="0" marL="0" marR="0" rtl="0" algn="l">
                <a:spcBef>
                  <a:spcPts val="0"/>
                </a:spcBef>
                <a:spcAft>
                  <a:spcPts val="0"/>
                </a:spcAft>
                <a:buClr>
                  <a:srgbClr val="FF0000"/>
                </a:buClr>
                <a:buSzPts val="1000"/>
                <a:buFont typeface="Roboto"/>
                <a:buNone/>
              </a:pPr>
              <a:r>
                <a:rPr i="1" lang="nl" sz="1000">
                  <a:solidFill>
                    <a:srgbClr val="FF0000"/>
                  </a:solidFill>
                  <a:latin typeface="Roboto"/>
                  <a:ea typeface="Roboto"/>
                  <a:cs typeface="Roboto"/>
                  <a:sym typeface="Roboto"/>
                </a:rPr>
                <a:t>op het web”</a:t>
              </a:r>
              <a:endParaRPr/>
            </a:p>
          </p:txBody>
        </p:sp>
        <p:grpSp>
          <p:nvGrpSpPr>
            <p:cNvPr id="630" name="Google Shape;630;p121"/>
            <p:cNvGrpSpPr/>
            <p:nvPr/>
          </p:nvGrpSpPr>
          <p:grpSpPr>
            <a:xfrm>
              <a:off x="6219113" y="2435075"/>
              <a:ext cx="1357200" cy="632700"/>
              <a:chOff x="1844613" y="3763575"/>
              <a:chExt cx="1357200" cy="632700"/>
            </a:xfrm>
          </p:grpSpPr>
          <p:sp>
            <p:nvSpPr>
              <p:cNvPr id="631" name="Google Shape;631;p121"/>
              <p:cNvSpPr/>
              <p:nvPr/>
            </p:nvSpPr>
            <p:spPr>
              <a:xfrm>
                <a:off x="1844613" y="37635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21"/>
              <p:cNvSpPr txBox="1"/>
              <p:nvPr/>
            </p:nvSpPr>
            <p:spPr>
              <a:xfrm>
                <a:off x="2010513" y="3849075"/>
                <a:ext cx="1025400" cy="4617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rgbClr val="FF0000"/>
                    </a:solidFill>
                    <a:latin typeface="Poppins Medium"/>
                    <a:ea typeface="Poppins Medium"/>
                    <a:cs typeface="Poppins Medium"/>
                    <a:sym typeface="Poppins Medium"/>
                  </a:rPr>
                  <a:t>Termen</a:t>
                </a:r>
                <a:endParaRPr sz="900">
                  <a:solidFill>
                    <a:srgbClr val="FF0000"/>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900">
                    <a:solidFill>
                      <a:srgbClr val="FF0000"/>
                    </a:solidFill>
                    <a:latin typeface="Poppins Medium"/>
                    <a:ea typeface="Poppins Medium"/>
                    <a:cs typeface="Poppins Medium"/>
                    <a:sym typeface="Poppins Medium"/>
                  </a:rPr>
                  <a:t>netwerk</a:t>
                </a:r>
                <a:endParaRPr sz="900">
                  <a:solidFill>
                    <a:srgbClr val="FF0000"/>
                  </a:solidFill>
                  <a:latin typeface="Poppins Medium"/>
                  <a:ea typeface="Poppins Medium"/>
                  <a:cs typeface="Poppins Medium"/>
                  <a:sym typeface="Poppins Medium"/>
                </a:endParaRPr>
              </a:p>
            </p:txBody>
          </p:sp>
        </p:grpSp>
      </p:grpSp>
      <p:grpSp>
        <p:nvGrpSpPr>
          <p:cNvPr id="633" name="Google Shape;633;p121"/>
          <p:cNvGrpSpPr/>
          <p:nvPr/>
        </p:nvGrpSpPr>
        <p:grpSpPr>
          <a:xfrm>
            <a:off x="4063563" y="1358375"/>
            <a:ext cx="4228413" cy="2227800"/>
            <a:chOff x="4063563" y="1358375"/>
            <a:chExt cx="4228413" cy="2227800"/>
          </a:xfrm>
        </p:grpSpPr>
        <p:sp>
          <p:nvSpPr>
            <p:cNvPr id="634" name="Google Shape;634;p121"/>
            <p:cNvSpPr txBox="1"/>
            <p:nvPr/>
          </p:nvSpPr>
          <p:spPr>
            <a:xfrm>
              <a:off x="5519975" y="1429170"/>
              <a:ext cx="27720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000"/>
                <a:buFont typeface="Roboto"/>
                <a:buNone/>
              </a:pPr>
              <a:r>
                <a:rPr i="1" lang="nl" sz="1000">
                  <a:solidFill>
                    <a:srgbClr val="FF0000"/>
                  </a:solidFill>
                  <a:highlight>
                    <a:schemeClr val="lt1"/>
                  </a:highlight>
                  <a:latin typeface="Roboto"/>
                  <a:ea typeface="Roboto"/>
                  <a:cs typeface="Roboto"/>
                  <a:sym typeface="Roboto"/>
                </a:rPr>
                <a:t>“slimme, meer dynamische diensten”</a:t>
              </a:r>
              <a:endParaRPr i="1" sz="1000">
                <a:solidFill>
                  <a:srgbClr val="FF0000"/>
                </a:solidFill>
                <a:highlight>
                  <a:srgbClr val="FFFFFF"/>
                </a:highlight>
                <a:latin typeface="Roboto"/>
                <a:ea typeface="Roboto"/>
                <a:cs typeface="Roboto"/>
                <a:sym typeface="Roboto"/>
              </a:endParaRPr>
            </a:p>
          </p:txBody>
        </p:sp>
        <p:grpSp>
          <p:nvGrpSpPr>
            <p:cNvPr id="635" name="Google Shape;635;p121"/>
            <p:cNvGrpSpPr/>
            <p:nvPr/>
          </p:nvGrpSpPr>
          <p:grpSpPr>
            <a:xfrm>
              <a:off x="4063563" y="1358375"/>
              <a:ext cx="1357200" cy="2227800"/>
              <a:chOff x="4063563" y="1358375"/>
              <a:chExt cx="1357200" cy="2227800"/>
            </a:xfrm>
          </p:grpSpPr>
          <p:cxnSp>
            <p:nvCxnSpPr>
              <p:cNvPr id="636" name="Google Shape;636;p121"/>
              <p:cNvCxnSpPr/>
              <p:nvPr/>
            </p:nvCxnSpPr>
            <p:spPr>
              <a:xfrm flipH="1" rot="10800000">
                <a:off x="4623825" y="1963325"/>
                <a:ext cx="2700" cy="393000"/>
              </a:xfrm>
              <a:prstGeom prst="straightConnector1">
                <a:avLst/>
              </a:prstGeom>
              <a:noFill/>
              <a:ln cap="flat" cmpd="sng" w="19050">
                <a:solidFill>
                  <a:srgbClr val="FF0000"/>
                </a:solidFill>
                <a:prstDash val="solid"/>
                <a:round/>
                <a:headEnd len="med" w="med" type="triangle"/>
                <a:tailEnd len="med" w="med" type="triangle"/>
              </a:ln>
            </p:spPr>
          </p:cxnSp>
          <p:cxnSp>
            <p:nvCxnSpPr>
              <p:cNvPr id="637" name="Google Shape;637;p121"/>
              <p:cNvCxnSpPr/>
              <p:nvPr/>
            </p:nvCxnSpPr>
            <p:spPr>
              <a:xfrm rot="10800000">
                <a:off x="4654700" y="3180275"/>
                <a:ext cx="0" cy="405900"/>
              </a:xfrm>
              <a:prstGeom prst="straightConnector1">
                <a:avLst/>
              </a:prstGeom>
              <a:noFill/>
              <a:ln cap="flat" cmpd="sng" w="19050">
                <a:solidFill>
                  <a:srgbClr val="FF0000"/>
                </a:solidFill>
                <a:prstDash val="solid"/>
                <a:round/>
                <a:headEnd len="med" w="med" type="triangle"/>
                <a:tailEnd len="med" w="med" type="triangle"/>
              </a:ln>
            </p:spPr>
          </p:cxnSp>
          <p:grpSp>
            <p:nvGrpSpPr>
              <p:cNvPr id="638" name="Google Shape;638;p121"/>
              <p:cNvGrpSpPr/>
              <p:nvPr/>
            </p:nvGrpSpPr>
            <p:grpSpPr>
              <a:xfrm>
                <a:off x="4063563" y="1358375"/>
                <a:ext cx="1357200" cy="632700"/>
                <a:chOff x="1844613" y="3839775"/>
                <a:chExt cx="1357200" cy="632700"/>
              </a:xfrm>
            </p:grpSpPr>
            <p:sp>
              <p:nvSpPr>
                <p:cNvPr id="639" name="Google Shape;639;p121"/>
                <p:cNvSpPr/>
                <p:nvPr/>
              </p:nvSpPr>
              <p:spPr>
                <a:xfrm>
                  <a:off x="1844613" y="38397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21"/>
                <p:cNvSpPr txBox="1"/>
                <p:nvPr/>
              </p:nvSpPr>
              <p:spPr>
                <a:xfrm>
                  <a:off x="1913025" y="3925275"/>
                  <a:ext cx="1258800" cy="4464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rgbClr val="FF0000"/>
                      </a:solidFill>
                      <a:latin typeface="Poppins Medium"/>
                      <a:ea typeface="Poppins Medium"/>
                      <a:cs typeface="Poppins Medium"/>
                      <a:sym typeface="Poppins Medium"/>
                    </a:rPr>
                    <a:t>Dienst Platformen </a:t>
                  </a:r>
                  <a:endParaRPr sz="900">
                    <a:solidFill>
                      <a:srgbClr val="FF0000"/>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800">
                      <a:solidFill>
                        <a:srgbClr val="FF0000"/>
                      </a:solidFill>
                      <a:latin typeface="Poppins Medium"/>
                      <a:ea typeface="Poppins Medium"/>
                      <a:cs typeface="Poppins Medium"/>
                      <a:sym typeface="Poppins Medium"/>
                    </a:rPr>
                    <a:t>(Op basis van KGs)</a:t>
                  </a:r>
                  <a:endParaRPr sz="800">
                    <a:solidFill>
                      <a:srgbClr val="FF0000"/>
                    </a:solidFill>
                    <a:latin typeface="Poppins Medium"/>
                    <a:ea typeface="Poppins Medium"/>
                    <a:cs typeface="Poppins Medium"/>
                    <a:sym typeface="Poppins Medium"/>
                  </a:endParaRPr>
                </a:p>
              </p:txBody>
            </p:sp>
          </p:grpSp>
        </p:grpSp>
      </p:grpSp>
      <p:grpSp>
        <p:nvGrpSpPr>
          <p:cNvPr id="641" name="Google Shape;641;p121"/>
          <p:cNvGrpSpPr/>
          <p:nvPr/>
        </p:nvGrpSpPr>
        <p:grpSpPr>
          <a:xfrm>
            <a:off x="4063563" y="2511725"/>
            <a:ext cx="1357200" cy="632700"/>
            <a:chOff x="1844613" y="3763575"/>
            <a:chExt cx="1357200" cy="632700"/>
          </a:xfrm>
        </p:grpSpPr>
        <p:sp>
          <p:nvSpPr>
            <p:cNvPr id="642" name="Google Shape;642;p121"/>
            <p:cNvSpPr/>
            <p:nvPr/>
          </p:nvSpPr>
          <p:spPr>
            <a:xfrm>
              <a:off x="1844613" y="3763575"/>
              <a:ext cx="1357200" cy="6327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21"/>
            <p:cNvSpPr txBox="1"/>
            <p:nvPr/>
          </p:nvSpPr>
          <p:spPr>
            <a:xfrm>
              <a:off x="1905288" y="3849075"/>
              <a:ext cx="1227600" cy="4464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900"/>
                <a:buFont typeface="Roboto"/>
                <a:buNone/>
              </a:pPr>
              <a:r>
                <a:rPr lang="nl" sz="900">
                  <a:solidFill>
                    <a:srgbClr val="FF0000"/>
                  </a:solidFill>
                  <a:latin typeface="Poppins Medium"/>
                  <a:ea typeface="Poppins Medium"/>
                  <a:cs typeface="Poppins Medium"/>
                  <a:sym typeface="Poppins Medium"/>
                </a:rPr>
                <a:t>Knowledge Graph</a:t>
              </a:r>
              <a:endParaRPr sz="900">
                <a:solidFill>
                  <a:srgbClr val="FF0000"/>
                </a:solidFill>
                <a:latin typeface="Poppins Medium"/>
                <a:ea typeface="Poppins Medium"/>
                <a:cs typeface="Poppins Medium"/>
                <a:sym typeface="Poppins Medium"/>
              </a:endParaRPr>
            </a:p>
            <a:p>
              <a:pPr indent="0" lvl="0" marL="0" marR="0" rtl="0" algn="ctr">
                <a:spcBef>
                  <a:spcPts val="0"/>
                </a:spcBef>
                <a:spcAft>
                  <a:spcPts val="0"/>
                </a:spcAft>
                <a:buClr>
                  <a:schemeClr val="dk1"/>
                </a:buClr>
                <a:buSzPts val="900"/>
                <a:buFont typeface="Roboto"/>
                <a:buNone/>
              </a:pPr>
              <a:r>
                <a:rPr lang="nl" sz="800">
                  <a:solidFill>
                    <a:srgbClr val="FF0000"/>
                  </a:solidFill>
                  <a:latin typeface="Poppins Medium"/>
                  <a:ea typeface="Poppins Medium"/>
                  <a:cs typeface="Poppins Medium"/>
                  <a:sym typeface="Poppins Medium"/>
                </a:rPr>
                <a:t>(samenvattingen)</a:t>
              </a:r>
              <a:endParaRPr sz="800">
                <a:solidFill>
                  <a:srgbClr val="FF0000"/>
                </a:solidFill>
                <a:latin typeface="Poppins Medium"/>
                <a:ea typeface="Poppins Medium"/>
                <a:cs typeface="Poppins Medium"/>
                <a:sym typeface="Poppins Medium"/>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22"/>
          <p:cNvSpPr txBox="1"/>
          <p:nvPr>
            <p:ph type="title"/>
          </p:nvPr>
        </p:nvSpPr>
        <p:spPr>
          <a:xfrm>
            <a:off x="936000" y="55728"/>
            <a:ext cx="7560000" cy="936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2"/>
              </a:buClr>
              <a:buSzPts val="3000"/>
              <a:buFont typeface="Poppins Medium"/>
              <a:buNone/>
            </a:pPr>
            <a:r>
              <a:rPr lang="nl" sz="2500"/>
              <a:t>Om mee te nemen…</a:t>
            </a:r>
            <a:endParaRPr sz="2500"/>
          </a:p>
        </p:txBody>
      </p:sp>
      <p:sp>
        <p:nvSpPr>
          <p:cNvPr id="649" name="Google Shape;649;p122"/>
          <p:cNvSpPr txBox="1"/>
          <p:nvPr>
            <p:ph idx="4294967295" type="body"/>
          </p:nvPr>
        </p:nvSpPr>
        <p:spPr>
          <a:xfrm>
            <a:off x="478800" y="978600"/>
            <a:ext cx="7331700" cy="30960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Clr>
                <a:srgbClr val="FA7822"/>
              </a:buClr>
              <a:buSzPts val="1800"/>
              <a:buChar char="●"/>
            </a:pPr>
            <a:r>
              <a:rPr lang="nl"/>
              <a:t>Beschrijf je datasets en publiceer deze datasetbeschrijvingen online</a:t>
            </a:r>
            <a:br>
              <a:rPr lang="nl"/>
            </a:br>
            <a:endParaRPr/>
          </a:p>
          <a:p>
            <a:pPr indent="-342900" lvl="0" marL="457200" rtl="0" algn="l">
              <a:lnSpc>
                <a:spcPct val="115000"/>
              </a:lnSpc>
              <a:spcBef>
                <a:spcPts val="0"/>
              </a:spcBef>
              <a:spcAft>
                <a:spcPts val="0"/>
              </a:spcAft>
              <a:buClr>
                <a:srgbClr val="FA7822"/>
              </a:buClr>
              <a:buSzPts val="1800"/>
              <a:buChar char="●"/>
            </a:pPr>
            <a:r>
              <a:rPr lang="nl"/>
              <a:t>Bij voorkeur regel je dit in je collectiebeheersysteem</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Clr>
                <a:srgbClr val="FA7822"/>
              </a:buClr>
              <a:buSzPts val="1800"/>
              <a:buChar char="●"/>
            </a:pPr>
            <a:r>
              <a:rPr lang="nl"/>
              <a:t>Zet je datasets in de etalage zodat het (her)gebruikt kan worden</a:t>
            </a:r>
            <a:br>
              <a:rPr lang="nl"/>
            </a:br>
            <a:endParaRPr/>
          </a:p>
        </p:txBody>
      </p:sp>
      <p:pic>
        <p:nvPicPr>
          <p:cNvPr id="650" name="Google Shape;650;p122"/>
          <p:cNvPicPr preferRelativeResize="0"/>
          <p:nvPr/>
        </p:nvPicPr>
        <p:blipFill rotWithShape="1">
          <a:blip r:embed="rId3">
            <a:alphaModFix/>
          </a:blip>
          <a:srcRect b="49075" l="0" r="0" t="7406"/>
          <a:stretch/>
        </p:blipFill>
        <p:spPr>
          <a:xfrm>
            <a:off x="0" y="2905125"/>
            <a:ext cx="9144000" cy="2238376"/>
          </a:xfrm>
          <a:prstGeom prst="rect">
            <a:avLst/>
          </a:prstGeom>
          <a:noFill/>
          <a:ln>
            <a:noFill/>
          </a:ln>
        </p:spPr>
      </p:pic>
      <p:sp>
        <p:nvSpPr>
          <p:cNvPr id="651" name="Google Shape;651;p122"/>
          <p:cNvSpPr txBox="1"/>
          <p:nvPr/>
        </p:nvSpPr>
        <p:spPr>
          <a:xfrm>
            <a:off x="5381625" y="3409950"/>
            <a:ext cx="447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oboto"/>
                <a:ea typeface="Roboto"/>
                <a:cs typeface="Roboto"/>
                <a:sym typeface="Roboto"/>
              </a:rPr>
              <a:t>.nl</a:t>
            </a:r>
            <a:endParaRPr b="1" sz="16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5" name="Shape 655"/>
        <p:cNvGrpSpPr/>
        <p:nvPr/>
      </p:nvGrpSpPr>
      <p:grpSpPr>
        <a:xfrm>
          <a:off x="0" y="0"/>
          <a:ext cx="0" cy="0"/>
          <a:chOff x="0" y="0"/>
          <a:chExt cx="0" cy="0"/>
        </a:xfrm>
      </p:grpSpPr>
      <p:pic>
        <p:nvPicPr>
          <p:cNvPr id="656" name="Google Shape;656;p123"/>
          <p:cNvPicPr preferRelativeResize="0"/>
          <p:nvPr/>
        </p:nvPicPr>
        <p:blipFill>
          <a:blip r:embed="rId4">
            <a:alphaModFix/>
          </a:blip>
          <a:stretch>
            <a:fillRect/>
          </a:stretch>
        </p:blipFill>
        <p:spPr>
          <a:xfrm>
            <a:off x="6300789" y="0"/>
            <a:ext cx="8937120" cy="5143499"/>
          </a:xfrm>
          <a:prstGeom prst="rect">
            <a:avLst/>
          </a:prstGeom>
          <a:noFill/>
          <a:ln>
            <a:noFill/>
          </a:ln>
        </p:spPr>
      </p:pic>
      <p:pic>
        <p:nvPicPr>
          <p:cNvPr id="657" name="Google Shape;657;p123"/>
          <p:cNvPicPr preferRelativeResize="0"/>
          <p:nvPr/>
        </p:nvPicPr>
        <p:blipFill>
          <a:blip r:embed="rId5">
            <a:alphaModFix/>
          </a:blip>
          <a:stretch>
            <a:fillRect/>
          </a:stretch>
        </p:blipFill>
        <p:spPr>
          <a:xfrm>
            <a:off x="6" y="0"/>
            <a:ext cx="6300788" cy="5143500"/>
          </a:xfrm>
          <a:prstGeom prst="rect">
            <a:avLst/>
          </a:prstGeom>
          <a:noFill/>
          <a:ln>
            <a:noFill/>
          </a:ln>
        </p:spPr>
      </p:pic>
      <p:sp>
        <p:nvSpPr>
          <p:cNvPr id="658" name="Google Shape;658;p123"/>
          <p:cNvSpPr txBox="1"/>
          <p:nvPr>
            <p:ph type="title"/>
          </p:nvPr>
        </p:nvSpPr>
        <p:spPr>
          <a:xfrm>
            <a:off x="2506750" y="53288"/>
            <a:ext cx="3919800" cy="990600"/>
          </a:xfrm>
          <a:prstGeom prst="rect">
            <a:avLst/>
          </a:prstGeom>
        </p:spPr>
        <p:txBody>
          <a:bodyPr anchorCtr="0" anchor="t" bIns="90000" lIns="90000" spcFirstLastPara="1" rIns="90000" wrap="square" tIns="90000">
            <a:noAutofit/>
          </a:bodyPr>
          <a:lstStyle/>
          <a:p>
            <a:pPr indent="0" lvl="0" marL="0" rtl="0" algn="l">
              <a:spcBef>
                <a:spcPts val="0"/>
              </a:spcBef>
              <a:spcAft>
                <a:spcPts val="0"/>
              </a:spcAft>
              <a:buClr>
                <a:srgbClr val="000000"/>
              </a:buClr>
              <a:buSzPts val="1100"/>
              <a:buFont typeface="Arial"/>
              <a:buNone/>
            </a:pPr>
            <a:r>
              <a:rPr lang="nl" sz="2500">
                <a:solidFill>
                  <a:srgbClr val="004070"/>
                </a:solidFill>
              </a:rPr>
              <a:t>Programmalijn</a:t>
            </a:r>
            <a:br>
              <a:rPr lang="nl" sz="2500">
                <a:solidFill>
                  <a:srgbClr val="004070"/>
                </a:solidFill>
              </a:rPr>
            </a:br>
            <a:r>
              <a:rPr lang="nl" sz="2500">
                <a:solidFill>
                  <a:srgbClr val="004070"/>
                </a:solidFill>
              </a:rPr>
              <a:t>Verbonden </a:t>
            </a:r>
            <a:br>
              <a:rPr lang="nl" sz="2500">
                <a:solidFill>
                  <a:srgbClr val="004070"/>
                </a:solidFill>
              </a:rPr>
            </a:br>
            <a:r>
              <a:rPr lang="nl" sz="2500">
                <a:solidFill>
                  <a:srgbClr val="004070"/>
                </a:solidFill>
              </a:rPr>
              <a:t>Digitaal Erfgoed</a:t>
            </a:r>
            <a:endParaRPr sz="2500">
              <a:solidFill>
                <a:srgbClr val="004070"/>
              </a:solidFill>
            </a:endParaRPr>
          </a:p>
        </p:txBody>
      </p:sp>
      <p:pic>
        <p:nvPicPr>
          <p:cNvPr id="659" name="Google Shape;659;p123"/>
          <p:cNvPicPr preferRelativeResize="0"/>
          <p:nvPr/>
        </p:nvPicPr>
        <p:blipFill>
          <a:blip r:embed="rId6">
            <a:alphaModFix/>
          </a:blip>
          <a:stretch>
            <a:fillRect/>
          </a:stretch>
        </p:blipFill>
        <p:spPr>
          <a:xfrm>
            <a:off x="633744" y="144750"/>
            <a:ext cx="1655681" cy="1206125"/>
          </a:xfrm>
          <a:prstGeom prst="rect">
            <a:avLst/>
          </a:prstGeom>
          <a:noFill/>
          <a:ln>
            <a:noFill/>
          </a:ln>
        </p:spPr>
      </p:pic>
      <p:sp>
        <p:nvSpPr>
          <p:cNvPr id="660" name="Google Shape;660;p123"/>
          <p:cNvSpPr txBox="1"/>
          <p:nvPr>
            <p:ph idx="1" type="body"/>
          </p:nvPr>
        </p:nvSpPr>
        <p:spPr>
          <a:xfrm>
            <a:off x="565175" y="1732700"/>
            <a:ext cx="5540700" cy="3327600"/>
          </a:xfrm>
          <a:prstGeom prst="rect">
            <a:avLst/>
          </a:prstGeom>
        </p:spPr>
        <p:txBody>
          <a:bodyPr anchorCtr="0" anchor="t" bIns="90000" lIns="90000" spcFirstLastPara="1" rIns="90000" wrap="square" tIns="90000">
            <a:noAutofit/>
          </a:bodyPr>
          <a:lstStyle/>
          <a:p>
            <a:pPr indent="0" lvl="0" marL="0" rtl="0" algn="l">
              <a:spcBef>
                <a:spcPts val="1100"/>
              </a:spcBef>
              <a:spcAft>
                <a:spcPts val="0"/>
              </a:spcAft>
              <a:buNone/>
            </a:pPr>
            <a:r>
              <a:rPr lang="nl" sz="2500">
                <a:solidFill>
                  <a:srgbClr val="5F9953"/>
                </a:solidFill>
                <a:latin typeface="Poppins SemiBold"/>
                <a:ea typeface="Poppins SemiBold"/>
                <a:cs typeface="Poppins SemiBold"/>
                <a:sym typeface="Poppins SemiBold"/>
              </a:rPr>
              <a:t>Save the date</a:t>
            </a:r>
            <a:endParaRPr sz="1700">
              <a:solidFill>
                <a:srgbClr val="5F9953"/>
              </a:solidFill>
            </a:endParaRPr>
          </a:p>
          <a:p>
            <a:pPr indent="0" lvl="0" marL="0" rtl="0" algn="l">
              <a:spcBef>
                <a:spcPts val="1100"/>
              </a:spcBef>
              <a:spcAft>
                <a:spcPts val="0"/>
              </a:spcAft>
              <a:buClr>
                <a:schemeClr val="dk1"/>
              </a:buClr>
              <a:buSzPts val="1100"/>
              <a:buFont typeface="Arial"/>
              <a:buNone/>
            </a:pPr>
            <a:br>
              <a:rPr lang="nl" sz="1300">
                <a:solidFill>
                  <a:srgbClr val="5F9953"/>
                </a:solidFill>
              </a:rPr>
            </a:br>
            <a:r>
              <a:rPr lang="nl" sz="1400">
                <a:solidFill>
                  <a:srgbClr val="5F9953"/>
                </a:solidFill>
              </a:rPr>
              <a:t>Titel</a:t>
            </a:r>
            <a:br>
              <a:rPr lang="nl" sz="1300"/>
            </a:br>
            <a:r>
              <a:rPr lang="nl"/>
              <a:t>Bibliotheekcollecties: verkennen, verbinden, verrijken</a:t>
            </a:r>
            <a:endParaRPr/>
          </a:p>
          <a:p>
            <a:pPr indent="0" lvl="0" marL="0" rtl="0" algn="l">
              <a:spcBef>
                <a:spcPts val="1100"/>
              </a:spcBef>
              <a:spcAft>
                <a:spcPts val="0"/>
              </a:spcAft>
              <a:buNone/>
            </a:pPr>
            <a:br>
              <a:rPr lang="nl" sz="1700"/>
            </a:br>
            <a:r>
              <a:rPr lang="nl" sz="1400">
                <a:solidFill>
                  <a:srgbClr val="5F9953"/>
                </a:solidFill>
              </a:rPr>
              <a:t>Wanneer</a:t>
            </a:r>
            <a:br>
              <a:rPr lang="nl" sz="1500"/>
            </a:br>
            <a:r>
              <a:rPr lang="nl"/>
              <a:t>Dinsdag 21 november 2023 (13:30-17:00)</a:t>
            </a:r>
            <a:endParaRPr/>
          </a:p>
          <a:p>
            <a:pPr indent="0" lvl="0" marL="0" rtl="0" algn="l">
              <a:spcBef>
                <a:spcPts val="1100"/>
              </a:spcBef>
              <a:spcAft>
                <a:spcPts val="0"/>
              </a:spcAft>
              <a:buNone/>
            </a:pPr>
            <a:br>
              <a:rPr lang="nl" sz="1700"/>
            </a:br>
            <a:r>
              <a:rPr lang="nl" sz="1400">
                <a:solidFill>
                  <a:srgbClr val="5F9953"/>
                </a:solidFill>
              </a:rPr>
              <a:t>Waar</a:t>
            </a:r>
            <a:br>
              <a:rPr lang="nl" sz="1500"/>
            </a:br>
            <a:r>
              <a:rPr lang="nl"/>
              <a:t>Koninklijke bibliotheek, Den Haag</a:t>
            </a:r>
            <a:endParaRPr/>
          </a:p>
          <a:p>
            <a:pPr indent="0" lvl="0" marL="0" rtl="0" algn="l">
              <a:spcBef>
                <a:spcPts val="1100"/>
              </a:spcBef>
              <a:spcAft>
                <a:spcPts val="0"/>
              </a:spcAft>
              <a:buNone/>
            </a:pPr>
            <a:r>
              <a:t/>
            </a:r>
            <a:endParaRPr sz="1700"/>
          </a:p>
          <a:p>
            <a:pPr indent="0" lvl="0" marL="0" rtl="0" algn="l">
              <a:spcBef>
                <a:spcPts val="1100"/>
              </a:spcBef>
              <a:spcAft>
                <a:spcPts val="0"/>
              </a:spcAft>
              <a:buClr>
                <a:schemeClr val="dk1"/>
              </a:buClr>
              <a:buSzPts val="1100"/>
              <a:buFont typeface="Arial"/>
              <a:buNone/>
            </a:pPr>
            <a:r>
              <a:t/>
            </a:r>
            <a:endParaRPr sz="1700"/>
          </a:p>
          <a:p>
            <a:pPr indent="0" lvl="0" marL="0" rtl="0" algn="l">
              <a:spcBef>
                <a:spcPts val="1100"/>
              </a:spcBef>
              <a:spcAft>
                <a:spcPts val="0"/>
              </a:spcAft>
              <a:buClr>
                <a:schemeClr val="dk1"/>
              </a:buClr>
              <a:buSzPts val="1100"/>
              <a:buFont typeface="Arial"/>
              <a:buNone/>
            </a:pPr>
            <a:r>
              <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pic>
        <p:nvPicPr>
          <p:cNvPr id="460" name="Google Shape;460;p102"/>
          <p:cNvPicPr preferRelativeResize="0"/>
          <p:nvPr/>
        </p:nvPicPr>
        <p:blipFill>
          <a:blip r:embed="rId4">
            <a:alphaModFix/>
          </a:blip>
          <a:stretch>
            <a:fillRect/>
          </a:stretch>
        </p:blipFill>
        <p:spPr>
          <a:xfrm>
            <a:off x="6" y="0"/>
            <a:ext cx="6300788" cy="5143500"/>
          </a:xfrm>
          <a:prstGeom prst="rect">
            <a:avLst/>
          </a:prstGeom>
          <a:noFill/>
          <a:ln>
            <a:noFill/>
          </a:ln>
        </p:spPr>
      </p:pic>
      <p:sp>
        <p:nvSpPr>
          <p:cNvPr id="461" name="Google Shape;461;p102"/>
          <p:cNvSpPr txBox="1"/>
          <p:nvPr>
            <p:ph type="title"/>
          </p:nvPr>
        </p:nvSpPr>
        <p:spPr>
          <a:xfrm>
            <a:off x="936000" y="436728"/>
            <a:ext cx="7560000" cy="93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nl" sz="2500"/>
              <a:t>Netwerk Digitaal Erfgoed (NDE)</a:t>
            </a:r>
            <a:endParaRPr sz="2500"/>
          </a:p>
        </p:txBody>
      </p:sp>
      <p:sp>
        <p:nvSpPr>
          <p:cNvPr id="462" name="Google Shape;462;p102"/>
          <p:cNvSpPr txBox="1"/>
          <p:nvPr>
            <p:ph idx="4294967295" type="body"/>
          </p:nvPr>
        </p:nvSpPr>
        <p:spPr>
          <a:xfrm>
            <a:off x="936000" y="1262400"/>
            <a:ext cx="5506500" cy="3327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nl" sz="1700"/>
              <a:t>Het Netwerk Digitaal Erfgoed Nederland (NDE) heeft tot doel</a:t>
            </a:r>
            <a:r>
              <a:rPr b="1" lang="nl" sz="1700"/>
              <a:t> de maatschappelijke waarde te vergroten van de cultureel-erfgoedinformatie</a:t>
            </a:r>
            <a:r>
              <a:rPr lang="nl" sz="1700"/>
              <a:t> die wordt beheerd door bibliotheken, archieven, musea en andere culturele instellingen.</a:t>
            </a:r>
            <a:endParaRPr sz="1700"/>
          </a:p>
          <a:p>
            <a:pPr indent="0" lvl="0" marL="0" rtl="0" algn="l">
              <a:spcBef>
                <a:spcPts val="1100"/>
              </a:spcBef>
              <a:spcAft>
                <a:spcPts val="0"/>
              </a:spcAft>
              <a:buClr>
                <a:schemeClr val="dk1"/>
              </a:buClr>
              <a:buSzPts val="1100"/>
              <a:buFont typeface="Arial"/>
              <a:buNone/>
            </a:pPr>
            <a:r>
              <a:rPr lang="nl" sz="1700"/>
              <a:t>De NDE-strategie vertrekt vanuit het </a:t>
            </a:r>
            <a:r>
              <a:rPr b="1" lang="nl" sz="1700"/>
              <a:t>perspectief van de eindgebruiker</a:t>
            </a:r>
            <a:r>
              <a:rPr lang="nl" sz="1700"/>
              <a:t> en moedigt instellingen aan om digitale erfgoedinformatie aan te bieden die </a:t>
            </a:r>
            <a:r>
              <a:rPr b="1" lang="nl" sz="1700"/>
              <a:t>zichtbaarder, bruikbaarder en duurzamer</a:t>
            </a:r>
            <a:r>
              <a:rPr lang="nl" sz="1700"/>
              <a:t> is.</a:t>
            </a:r>
            <a:endParaRPr sz="1700"/>
          </a:p>
          <a:p>
            <a:pPr indent="0" lvl="0" marL="0" rtl="0" algn="l">
              <a:spcBef>
                <a:spcPts val="1100"/>
              </a:spcBef>
              <a:spcAft>
                <a:spcPts val="0"/>
              </a:spcAft>
              <a:buClr>
                <a:schemeClr val="dk1"/>
              </a:buClr>
              <a:buSzPts val="1100"/>
              <a:buFont typeface="Arial"/>
              <a:buNone/>
            </a:pPr>
            <a:r>
              <a:rPr lang="nl" sz="1700"/>
              <a:t>Het NDE-programma gaat over het opbouwen van sterke </a:t>
            </a:r>
            <a:r>
              <a:rPr b="1" lang="nl" sz="1700"/>
              <a:t>sectoroverschrijdende netwerken</a:t>
            </a:r>
            <a:r>
              <a:rPr lang="nl" sz="1700"/>
              <a:t> op het niveau van expertise en informatie. </a:t>
            </a:r>
            <a:r>
              <a:rPr b="1" lang="nl" sz="1700"/>
              <a:t>Linked Data</a:t>
            </a:r>
            <a:r>
              <a:rPr lang="nl" sz="1700"/>
              <a:t> wordt gezien als één van de faciliterende technologieën.</a:t>
            </a:r>
            <a:endParaRPr sz="1700"/>
          </a:p>
        </p:txBody>
      </p:sp>
      <p:pic>
        <p:nvPicPr>
          <p:cNvPr id="463" name="Google Shape;463;p102"/>
          <p:cNvPicPr preferRelativeResize="0"/>
          <p:nvPr/>
        </p:nvPicPr>
        <p:blipFill>
          <a:blip r:embed="rId5">
            <a:alphaModFix/>
          </a:blip>
          <a:stretch>
            <a:fillRect/>
          </a:stretch>
        </p:blipFill>
        <p:spPr>
          <a:xfrm>
            <a:off x="6956250" y="1262400"/>
            <a:ext cx="1809850" cy="2846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pic>
        <p:nvPicPr>
          <p:cNvPr id="468" name="Google Shape;468;p103"/>
          <p:cNvPicPr preferRelativeResize="0"/>
          <p:nvPr/>
        </p:nvPicPr>
        <p:blipFill rotWithShape="1">
          <a:blip r:embed="rId4">
            <a:alphaModFix/>
          </a:blip>
          <a:srcRect b="-929" l="21952" r="17937" t="930"/>
          <a:stretch/>
        </p:blipFill>
        <p:spPr>
          <a:xfrm>
            <a:off x="5025750" y="0"/>
            <a:ext cx="4118249" cy="5143500"/>
          </a:xfrm>
          <a:prstGeom prst="rect">
            <a:avLst/>
          </a:prstGeom>
          <a:noFill/>
          <a:ln>
            <a:noFill/>
          </a:ln>
        </p:spPr>
      </p:pic>
      <p:pic>
        <p:nvPicPr>
          <p:cNvPr id="469" name="Google Shape;469;p103"/>
          <p:cNvPicPr preferRelativeResize="0"/>
          <p:nvPr/>
        </p:nvPicPr>
        <p:blipFill>
          <a:blip r:embed="rId5">
            <a:alphaModFix/>
          </a:blip>
          <a:stretch>
            <a:fillRect/>
          </a:stretch>
        </p:blipFill>
        <p:spPr>
          <a:xfrm>
            <a:off x="6" y="0"/>
            <a:ext cx="6300788" cy="5143500"/>
          </a:xfrm>
          <a:prstGeom prst="rect">
            <a:avLst/>
          </a:prstGeom>
          <a:noFill/>
          <a:ln>
            <a:noFill/>
          </a:ln>
        </p:spPr>
      </p:pic>
      <p:sp>
        <p:nvSpPr>
          <p:cNvPr id="470" name="Google Shape;470;p103"/>
          <p:cNvSpPr txBox="1"/>
          <p:nvPr>
            <p:ph type="title"/>
          </p:nvPr>
        </p:nvSpPr>
        <p:spPr>
          <a:xfrm>
            <a:off x="936000" y="436728"/>
            <a:ext cx="7560000" cy="93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nl" sz="2500">
                <a:latin typeface="Poppins Medium"/>
                <a:ea typeface="Poppins Medium"/>
                <a:cs typeface="Poppins Medium"/>
                <a:sym typeface="Poppins Medium"/>
              </a:rPr>
              <a:t>Uitgangspunten NDE</a:t>
            </a:r>
            <a:endParaRPr sz="2500">
              <a:latin typeface="Poppins Medium"/>
              <a:ea typeface="Poppins Medium"/>
              <a:cs typeface="Poppins Medium"/>
              <a:sym typeface="Poppins Medium"/>
            </a:endParaRPr>
          </a:p>
        </p:txBody>
      </p:sp>
      <p:sp>
        <p:nvSpPr>
          <p:cNvPr id="471" name="Google Shape;471;p103"/>
          <p:cNvSpPr txBox="1"/>
          <p:nvPr>
            <p:ph idx="4294967295" type="body"/>
          </p:nvPr>
        </p:nvSpPr>
        <p:spPr>
          <a:xfrm>
            <a:off x="482350" y="1214525"/>
            <a:ext cx="5154600" cy="33276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Clr>
                <a:srgbClr val="FA7822"/>
              </a:buClr>
              <a:buSzPts val="1800"/>
              <a:buChar char="●"/>
            </a:pPr>
            <a:r>
              <a:rPr lang="nl"/>
              <a:t>De gebruiker staat centraal</a:t>
            </a:r>
            <a:endParaRPr/>
          </a:p>
          <a:p>
            <a:pPr indent="-342900" lvl="0" marL="457200" rtl="0" algn="l">
              <a:lnSpc>
                <a:spcPct val="150000"/>
              </a:lnSpc>
              <a:spcBef>
                <a:spcPts val="0"/>
              </a:spcBef>
              <a:spcAft>
                <a:spcPts val="0"/>
              </a:spcAft>
              <a:buClr>
                <a:srgbClr val="FA7822"/>
              </a:buClr>
              <a:buSzPts val="1800"/>
              <a:buChar char="●"/>
            </a:pPr>
            <a:r>
              <a:rPr lang="nl"/>
              <a:t>Delen vanuit de bron</a:t>
            </a:r>
            <a:endParaRPr/>
          </a:p>
          <a:p>
            <a:pPr indent="-342900" lvl="0" marL="457200" rtl="0" algn="l">
              <a:lnSpc>
                <a:spcPct val="150000"/>
              </a:lnSpc>
              <a:spcBef>
                <a:spcPts val="0"/>
              </a:spcBef>
              <a:spcAft>
                <a:spcPts val="0"/>
              </a:spcAft>
              <a:buClr>
                <a:srgbClr val="FA7822"/>
              </a:buClr>
              <a:buSzPts val="1800"/>
              <a:buChar char="●"/>
            </a:pPr>
            <a:r>
              <a:rPr lang="nl"/>
              <a:t>Werken vanuit de netwerkprincipes</a:t>
            </a:r>
            <a:endParaRPr/>
          </a:p>
          <a:p>
            <a:pPr indent="-342900" lvl="0" marL="457200" rtl="0" algn="l">
              <a:lnSpc>
                <a:spcPct val="150000"/>
              </a:lnSpc>
              <a:spcBef>
                <a:spcPts val="0"/>
              </a:spcBef>
              <a:spcAft>
                <a:spcPts val="0"/>
              </a:spcAft>
              <a:buClr>
                <a:srgbClr val="FA7822"/>
              </a:buClr>
              <a:buSzPts val="1800"/>
              <a:buChar char="●"/>
            </a:pPr>
            <a:r>
              <a:rPr lang="nl"/>
              <a:t>Iedereen draagt bij</a:t>
            </a:r>
            <a:endParaRPr/>
          </a:p>
          <a:p>
            <a:pPr indent="-342900" lvl="0" marL="457200" rtl="0" algn="l">
              <a:lnSpc>
                <a:spcPct val="150000"/>
              </a:lnSpc>
              <a:spcBef>
                <a:spcPts val="0"/>
              </a:spcBef>
              <a:spcAft>
                <a:spcPts val="0"/>
              </a:spcAft>
              <a:buClr>
                <a:srgbClr val="FA7822"/>
              </a:buClr>
              <a:buSzPts val="1800"/>
              <a:buChar char="●"/>
            </a:pPr>
            <a:r>
              <a:rPr lang="nl"/>
              <a:t>Kernwaarden zijn open, verbonden en innovatief</a:t>
            </a:r>
            <a:endParaRPr/>
          </a:p>
        </p:txBody>
      </p:sp>
      <p:sp>
        <p:nvSpPr>
          <p:cNvPr id="472" name="Google Shape;472;p103"/>
          <p:cNvSpPr txBox="1"/>
          <p:nvPr/>
        </p:nvSpPr>
        <p:spPr>
          <a:xfrm>
            <a:off x="555500" y="4663450"/>
            <a:ext cx="86205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00" u="sng">
                <a:solidFill>
                  <a:schemeClr val="hlink"/>
                </a:solidFill>
                <a:hlinkClick r:id="rId6"/>
              </a:rPr>
              <a:t>Zie https://netwerkdigitaalerfgoed.nl/activiteiten/manifest-netwerk-digitaal-erfgoed/</a:t>
            </a:r>
            <a:r>
              <a:rPr lang="nl" sz="1500">
                <a:solidFill>
                  <a:schemeClr val="dk2"/>
                </a:solidFill>
              </a:rPr>
              <a:t> </a:t>
            </a:r>
            <a:endParaRPr sz="1500">
              <a:solidFill>
                <a:schemeClr val="dk2"/>
              </a:solidFill>
            </a:endParaRPr>
          </a:p>
        </p:txBody>
      </p:sp>
      <p:sp>
        <p:nvSpPr>
          <p:cNvPr id="473" name="Google Shape;473;p103"/>
          <p:cNvSpPr txBox="1"/>
          <p:nvPr/>
        </p:nvSpPr>
        <p:spPr>
          <a:xfrm>
            <a:off x="58875" y="4363525"/>
            <a:ext cx="423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104"/>
          <p:cNvSpPr txBox="1"/>
          <p:nvPr>
            <p:ph type="title"/>
          </p:nvPr>
        </p:nvSpPr>
        <p:spPr>
          <a:xfrm>
            <a:off x="936000" y="436728"/>
            <a:ext cx="7560000" cy="93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nl" sz="2500"/>
              <a:t>Zo word je NDE-compatibel</a:t>
            </a:r>
            <a:endParaRPr sz="2500"/>
          </a:p>
        </p:txBody>
      </p:sp>
      <p:sp>
        <p:nvSpPr>
          <p:cNvPr id="479" name="Google Shape;479;p104"/>
          <p:cNvSpPr txBox="1"/>
          <p:nvPr>
            <p:ph idx="4294967295" type="body"/>
          </p:nvPr>
        </p:nvSpPr>
        <p:spPr>
          <a:xfrm>
            <a:off x="482350" y="1152475"/>
            <a:ext cx="8349900" cy="3416400"/>
          </a:xfrm>
          <a:prstGeom prst="rect">
            <a:avLst/>
          </a:prstGeom>
        </p:spPr>
        <p:txBody>
          <a:bodyPr anchorCtr="0" anchor="t" bIns="0" lIns="0" spcFirstLastPara="1" rIns="0" wrap="square" tIns="0">
            <a:noAutofit/>
          </a:bodyPr>
          <a:lstStyle/>
          <a:p>
            <a:pPr indent="457200" lvl="0" marL="0" rtl="0" algn="l">
              <a:lnSpc>
                <a:spcPct val="180000"/>
              </a:lnSpc>
              <a:spcBef>
                <a:spcPts val="1800"/>
              </a:spcBef>
              <a:spcAft>
                <a:spcPts val="0"/>
              </a:spcAft>
              <a:buNone/>
            </a:pPr>
            <a:r>
              <a:rPr lang="nl">
                <a:solidFill>
                  <a:srgbClr val="172A59"/>
                </a:solidFill>
              </a:rPr>
              <a:t>Dit betekent dat je:</a:t>
            </a:r>
            <a:endParaRPr>
              <a:solidFill>
                <a:srgbClr val="172A59"/>
              </a:solidFill>
            </a:endParaRPr>
          </a:p>
          <a:p>
            <a:pPr indent="-342900" lvl="0" marL="457200" rtl="0" algn="l">
              <a:lnSpc>
                <a:spcPct val="185000"/>
              </a:lnSpc>
              <a:spcBef>
                <a:spcPts val="2400"/>
              </a:spcBef>
              <a:spcAft>
                <a:spcPts val="0"/>
              </a:spcAft>
              <a:buClr>
                <a:srgbClr val="FA7822"/>
              </a:buClr>
              <a:buSzPts val="1800"/>
              <a:buChar char="●"/>
            </a:pPr>
            <a:r>
              <a:rPr lang="nl">
                <a:solidFill>
                  <a:srgbClr val="172A59"/>
                </a:solidFill>
              </a:rPr>
              <a:t>gebruikmaakt van duurzame identifiers</a:t>
            </a:r>
            <a:endParaRPr>
              <a:solidFill>
                <a:srgbClr val="172A59"/>
              </a:solidFill>
            </a:endParaRPr>
          </a:p>
          <a:p>
            <a:pPr indent="-342900" lvl="0" marL="457200" rtl="0" algn="l">
              <a:lnSpc>
                <a:spcPct val="185000"/>
              </a:lnSpc>
              <a:spcBef>
                <a:spcPts val="0"/>
              </a:spcBef>
              <a:spcAft>
                <a:spcPts val="0"/>
              </a:spcAft>
              <a:buClr>
                <a:srgbClr val="FA7822"/>
              </a:buClr>
              <a:buSzPts val="1800"/>
              <a:buChar char="●"/>
            </a:pPr>
            <a:r>
              <a:rPr lang="nl">
                <a:solidFill>
                  <a:srgbClr val="172A59"/>
                </a:solidFill>
              </a:rPr>
              <a:t>linkt naar URI’s van gestandaardiseerde termen via het Termennetwerk</a:t>
            </a:r>
            <a:endParaRPr>
              <a:solidFill>
                <a:srgbClr val="172A59"/>
              </a:solidFill>
            </a:endParaRPr>
          </a:p>
          <a:p>
            <a:pPr indent="-342900" lvl="0" marL="457200" rtl="0" algn="l">
              <a:lnSpc>
                <a:spcPct val="185000"/>
              </a:lnSpc>
              <a:spcBef>
                <a:spcPts val="0"/>
              </a:spcBef>
              <a:spcAft>
                <a:spcPts val="0"/>
              </a:spcAft>
              <a:buClr>
                <a:srgbClr val="FA7822"/>
              </a:buClr>
              <a:buSzPts val="1800"/>
              <a:buChar char="●"/>
            </a:pPr>
            <a:r>
              <a:rPr lang="nl">
                <a:solidFill>
                  <a:srgbClr val="172A59"/>
                </a:solidFill>
              </a:rPr>
              <a:t>erfgoedinformatie publiceert als linked (open) data</a:t>
            </a:r>
            <a:endParaRPr>
              <a:solidFill>
                <a:srgbClr val="172A59"/>
              </a:solidFill>
            </a:endParaRPr>
          </a:p>
          <a:p>
            <a:pPr indent="-342900" lvl="0" marL="457200" rtl="0" algn="l">
              <a:lnSpc>
                <a:spcPct val="185000"/>
              </a:lnSpc>
              <a:spcBef>
                <a:spcPts val="0"/>
              </a:spcBef>
              <a:spcAft>
                <a:spcPts val="0"/>
              </a:spcAft>
              <a:buClr>
                <a:srgbClr val="FA7822"/>
              </a:buClr>
              <a:buSzPts val="1800"/>
              <a:buChar char="●"/>
            </a:pPr>
            <a:r>
              <a:rPr lang="nl">
                <a:solidFill>
                  <a:srgbClr val="172A59"/>
                </a:solidFill>
              </a:rPr>
              <a:t>datasets vindbaar maakt voor anderen via het </a:t>
            </a:r>
            <a:r>
              <a:rPr b="1" lang="nl">
                <a:solidFill>
                  <a:srgbClr val="172A59"/>
                </a:solidFill>
              </a:rPr>
              <a:t>Datasetregister</a:t>
            </a:r>
            <a:endParaRPr b="1">
              <a:solidFill>
                <a:srgbClr val="172A59"/>
              </a:solidFill>
            </a:endParaRPr>
          </a:p>
          <a:p>
            <a:pPr indent="-342900" lvl="0" marL="457200" rtl="0" algn="l">
              <a:lnSpc>
                <a:spcPct val="185000"/>
              </a:lnSpc>
              <a:spcBef>
                <a:spcPts val="0"/>
              </a:spcBef>
              <a:spcAft>
                <a:spcPts val="0"/>
              </a:spcAft>
              <a:buClr>
                <a:srgbClr val="FA7822"/>
              </a:buClr>
              <a:buSzPts val="1800"/>
              <a:buChar char="●"/>
            </a:pPr>
            <a:r>
              <a:rPr lang="nl">
                <a:solidFill>
                  <a:srgbClr val="172A59"/>
                </a:solidFill>
              </a:rPr>
              <a:t>voor toegang tot beeldcollecties gebruikmaakt van IIIF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pic>
        <p:nvPicPr>
          <p:cNvPr id="484" name="Google Shape;484;p105"/>
          <p:cNvPicPr preferRelativeResize="0"/>
          <p:nvPr/>
        </p:nvPicPr>
        <p:blipFill>
          <a:blip r:embed="rId4">
            <a:alphaModFix/>
          </a:blip>
          <a:stretch>
            <a:fillRect/>
          </a:stretch>
        </p:blipFill>
        <p:spPr>
          <a:xfrm>
            <a:off x="6300789" y="0"/>
            <a:ext cx="8937120" cy="5143499"/>
          </a:xfrm>
          <a:prstGeom prst="rect">
            <a:avLst/>
          </a:prstGeom>
          <a:noFill/>
          <a:ln>
            <a:noFill/>
          </a:ln>
        </p:spPr>
      </p:pic>
      <p:pic>
        <p:nvPicPr>
          <p:cNvPr id="485" name="Google Shape;485;p105"/>
          <p:cNvPicPr preferRelativeResize="0"/>
          <p:nvPr/>
        </p:nvPicPr>
        <p:blipFill>
          <a:blip r:embed="rId5">
            <a:alphaModFix/>
          </a:blip>
          <a:stretch>
            <a:fillRect/>
          </a:stretch>
        </p:blipFill>
        <p:spPr>
          <a:xfrm>
            <a:off x="6" y="0"/>
            <a:ext cx="6300788" cy="5143500"/>
          </a:xfrm>
          <a:prstGeom prst="rect">
            <a:avLst/>
          </a:prstGeom>
          <a:noFill/>
          <a:ln>
            <a:noFill/>
          </a:ln>
        </p:spPr>
      </p:pic>
      <p:sp>
        <p:nvSpPr>
          <p:cNvPr id="486" name="Google Shape;486;p105"/>
          <p:cNvSpPr txBox="1"/>
          <p:nvPr>
            <p:ph type="title"/>
          </p:nvPr>
        </p:nvSpPr>
        <p:spPr>
          <a:xfrm>
            <a:off x="2506750" y="53288"/>
            <a:ext cx="3919800" cy="990600"/>
          </a:xfrm>
          <a:prstGeom prst="rect">
            <a:avLst/>
          </a:prstGeom>
        </p:spPr>
        <p:txBody>
          <a:bodyPr anchorCtr="0" anchor="t" bIns="90000" lIns="90000" spcFirstLastPara="1" rIns="90000" wrap="square" tIns="90000">
            <a:noAutofit/>
          </a:bodyPr>
          <a:lstStyle/>
          <a:p>
            <a:pPr indent="0" lvl="0" marL="0" rtl="0" algn="l">
              <a:spcBef>
                <a:spcPts val="0"/>
              </a:spcBef>
              <a:spcAft>
                <a:spcPts val="0"/>
              </a:spcAft>
              <a:buClr>
                <a:srgbClr val="000000"/>
              </a:buClr>
              <a:buSzPts val="1100"/>
              <a:buFont typeface="Arial"/>
              <a:buNone/>
            </a:pPr>
            <a:r>
              <a:rPr lang="nl" sz="2500">
                <a:solidFill>
                  <a:srgbClr val="004070"/>
                </a:solidFill>
              </a:rPr>
              <a:t>Programmalijn</a:t>
            </a:r>
            <a:br>
              <a:rPr lang="nl" sz="2500">
                <a:solidFill>
                  <a:srgbClr val="004070"/>
                </a:solidFill>
              </a:rPr>
            </a:br>
            <a:r>
              <a:rPr lang="nl" sz="2500">
                <a:solidFill>
                  <a:srgbClr val="004070"/>
                </a:solidFill>
              </a:rPr>
              <a:t>Verbonden </a:t>
            </a:r>
            <a:br>
              <a:rPr lang="nl" sz="2500">
                <a:solidFill>
                  <a:srgbClr val="004070"/>
                </a:solidFill>
              </a:rPr>
            </a:br>
            <a:r>
              <a:rPr lang="nl" sz="2500">
                <a:solidFill>
                  <a:srgbClr val="004070"/>
                </a:solidFill>
              </a:rPr>
              <a:t>Digitaal Erfgoed</a:t>
            </a:r>
            <a:endParaRPr sz="2500">
              <a:solidFill>
                <a:srgbClr val="004070"/>
              </a:solidFill>
            </a:endParaRPr>
          </a:p>
        </p:txBody>
      </p:sp>
      <p:pic>
        <p:nvPicPr>
          <p:cNvPr id="487" name="Google Shape;487;p105"/>
          <p:cNvPicPr preferRelativeResize="0"/>
          <p:nvPr/>
        </p:nvPicPr>
        <p:blipFill>
          <a:blip r:embed="rId6">
            <a:alphaModFix/>
          </a:blip>
          <a:stretch>
            <a:fillRect/>
          </a:stretch>
        </p:blipFill>
        <p:spPr>
          <a:xfrm>
            <a:off x="633744" y="144750"/>
            <a:ext cx="1655681" cy="1206125"/>
          </a:xfrm>
          <a:prstGeom prst="rect">
            <a:avLst/>
          </a:prstGeom>
          <a:noFill/>
          <a:ln>
            <a:noFill/>
          </a:ln>
        </p:spPr>
      </p:pic>
      <p:sp>
        <p:nvSpPr>
          <p:cNvPr id="488" name="Google Shape;488;p105"/>
          <p:cNvSpPr txBox="1"/>
          <p:nvPr>
            <p:ph idx="1" type="body"/>
          </p:nvPr>
        </p:nvSpPr>
        <p:spPr>
          <a:xfrm>
            <a:off x="82300" y="1656500"/>
            <a:ext cx="6000600" cy="3327600"/>
          </a:xfrm>
          <a:prstGeom prst="rect">
            <a:avLst/>
          </a:prstGeom>
          <a:ln>
            <a:noFill/>
          </a:ln>
        </p:spPr>
        <p:txBody>
          <a:bodyPr anchorCtr="0" anchor="t" bIns="90000" lIns="90000" spcFirstLastPara="1" rIns="90000" wrap="square" tIns="90000">
            <a:noAutofit/>
          </a:bodyPr>
          <a:lstStyle/>
          <a:p>
            <a:pPr indent="457200" lvl="0" marL="0" rtl="0" algn="l">
              <a:spcBef>
                <a:spcPts val="1100"/>
              </a:spcBef>
              <a:spcAft>
                <a:spcPts val="0"/>
              </a:spcAft>
              <a:buClr>
                <a:schemeClr val="dk1"/>
              </a:buClr>
              <a:buSzPts val="1100"/>
              <a:buFont typeface="Arial"/>
              <a:buNone/>
            </a:pPr>
            <a:r>
              <a:rPr lang="nl" sz="2500">
                <a:solidFill>
                  <a:srgbClr val="5F9953"/>
                </a:solidFill>
                <a:latin typeface="Poppins SemiBold"/>
                <a:ea typeface="Poppins SemiBold"/>
                <a:cs typeface="Poppins SemiBold"/>
                <a:sym typeface="Poppins SemiBold"/>
              </a:rPr>
              <a:t>Uitgangspunten</a:t>
            </a:r>
            <a:endParaRPr sz="2500">
              <a:solidFill>
                <a:srgbClr val="5F9953"/>
              </a:solidFill>
              <a:latin typeface="Poppins SemiBold"/>
              <a:ea typeface="Poppins SemiBold"/>
              <a:cs typeface="Poppins SemiBold"/>
              <a:sym typeface="Poppins SemiBold"/>
            </a:endParaRPr>
          </a:p>
          <a:p>
            <a:pPr indent="-342900" lvl="0" marL="457200" rtl="0" algn="l">
              <a:lnSpc>
                <a:spcPct val="115000"/>
              </a:lnSpc>
              <a:spcBef>
                <a:spcPts val="1200"/>
              </a:spcBef>
              <a:spcAft>
                <a:spcPts val="0"/>
              </a:spcAft>
              <a:buClr>
                <a:srgbClr val="5F9953"/>
              </a:buClr>
              <a:buSzPts val="1800"/>
              <a:buAutoNum type="arabicPeriod"/>
            </a:pPr>
            <a:r>
              <a:rPr lang="nl"/>
              <a:t>Het verbreden van de werking van de Nationale Strategie Digitaal Erfgoed</a:t>
            </a:r>
            <a:endParaRPr/>
          </a:p>
          <a:p>
            <a:pPr indent="-342900" lvl="0" marL="457200" rtl="0" algn="l">
              <a:lnSpc>
                <a:spcPct val="115000"/>
              </a:lnSpc>
              <a:spcBef>
                <a:spcPts val="0"/>
              </a:spcBef>
              <a:spcAft>
                <a:spcPts val="0"/>
              </a:spcAft>
              <a:buClr>
                <a:srgbClr val="5F9953"/>
              </a:buClr>
              <a:buSzPts val="1800"/>
              <a:buAutoNum type="arabicPeriod"/>
            </a:pPr>
            <a:r>
              <a:rPr lang="nl"/>
              <a:t>Het versterken van verbindingen met gebruikers en makers</a:t>
            </a:r>
            <a:endParaRPr/>
          </a:p>
          <a:p>
            <a:pPr indent="-342900" lvl="0" marL="457200" rtl="0" algn="l">
              <a:lnSpc>
                <a:spcPct val="115000"/>
              </a:lnSpc>
              <a:spcBef>
                <a:spcPts val="0"/>
              </a:spcBef>
              <a:spcAft>
                <a:spcPts val="0"/>
              </a:spcAft>
              <a:buClr>
                <a:srgbClr val="5F9953"/>
              </a:buClr>
              <a:buSzPts val="1800"/>
              <a:buAutoNum type="arabicPeriod"/>
            </a:pPr>
            <a:r>
              <a:rPr lang="nl"/>
              <a:t>Het benutten van kansen en mogelijkheden van nieuwe technologieën</a:t>
            </a:r>
            <a:endParaRPr/>
          </a:p>
          <a:p>
            <a:pPr indent="-342900" lvl="0" marL="457200" rtl="0" algn="l">
              <a:lnSpc>
                <a:spcPct val="115000"/>
              </a:lnSpc>
              <a:spcBef>
                <a:spcPts val="0"/>
              </a:spcBef>
              <a:spcAft>
                <a:spcPts val="0"/>
              </a:spcAft>
              <a:buClr>
                <a:srgbClr val="5F9953"/>
              </a:buClr>
              <a:buSzPts val="1800"/>
              <a:buAutoNum type="arabicPeriod"/>
            </a:pPr>
            <a:r>
              <a:rPr lang="nl"/>
              <a:t>Het verstevigen van de kennisontwikkeling en -deling over digitalisering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pic>
        <p:nvPicPr>
          <p:cNvPr id="493" name="Google Shape;493;p106"/>
          <p:cNvPicPr preferRelativeResize="0"/>
          <p:nvPr/>
        </p:nvPicPr>
        <p:blipFill>
          <a:blip r:embed="rId4">
            <a:alphaModFix/>
          </a:blip>
          <a:stretch>
            <a:fillRect/>
          </a:stretch>
        </p:blipFill>
        <p:spPr>
          <a:xfrm>
            <a:off x="6300789" y="0"/>
            <a:ext cx="8937120" cy="5143499"/>
          </a:xfrm>
          <a:prstGeom prst="rect">
            <a:avLst/>
          </a:prstGeom>
          <a:noFill/>
          <a:ln>
            <a:noFill/>
          </a:ln>
        </p:spPr>
      </p:pic>
      <p:pic>
        <p:nvPicPr>
          <p:cNvPr id="494" name="Google Shape;494;p106"/>
          <p:cNvPicPr preferRelativeResize="0"/>
          <p:nvPr/>
        </p:nvPicPr>
        <p:blipFill>
          <a:blip r:embed="rId5">
            <a:alphaModFix/>
          </a:blip>
          <a:stretch>
            <a:fillRect/>
          </a:stretch>
        </p:blipFill>
        <p:spPr>
          <a:xfrm>
            <a:off x="6" y="0"/>
            <a:ext cx="6300788" cy="5143500"/>
          </a:xfrm>
          <a:prstGeom prst="rect">
            <a:avLst/>
          </a:prstGeom>
          <a:noFill/>
          <a:ln>
            <a:noFill/>
          </a:ln>
        </p:spPr>
      </p:pic>
      <p:sp>
        <p:nvSpPr>
          <p:cNvPr id="495" name="Google Shape;495;p106"/>
          <p:cNvSpPr txBox="1"/>
          <p:nvPr>
            <p:ph type="title"/>
          </p:nvPr>
        </p:nvSpPr>
        <p:spPr>
          <a:xfrm>
            <a:off x="2506750" y="53288"/>
            <a:ext cx="3919800" cy="990600"/>
          </a:xfrm>
          <a:prstGeom prst="rect">
            <a:avLst/>
          </a:prstGeom>
        </p:spPr>
        <p:txBody>
          <a:bodyPr anchorCtr="0" anchor="t" bIns="90000" lIns="90000" spcFirstLastPara="1" rIns="90000" wrap="square" tIns="90000">
            <a:noAutofit/>
          </a:bodyPr>
          <a:lstStyle/>
          <a:p>
            <a:pPr indent="0" lvl="0" marL="0" rtl="0" algn="l">
              <a:spcBef>
                <a:spcPts val="0"/>
              </a:spcBef>
              <a:spcAft>
                <a:spcPts val="0"/>
              </a:spcAft>
              <a:buClr>
                <a:srgbClr val="000000"/>
              </a:buClr>
              <a:buSzPts val="1100"/>
              <a:buFont typeface="Arial"/>
              <a:buNone/>
            </a:pPr>
            <a:r>
              <a:rPr lang="nl" sz="2500">
                <a:solidFill>
                  <a:srgbClr val="004070"/>
                </a:solidFill>
              </a:rPr>
              <a:t>Programmalijn</a:t>
            </a:r>
            <a:br>
              <a:rPr lang="nl" sz="2500">
                <a:solidFill>
                  <a:srgbClr val="004070"/>
                </a:solidFill>
              </a:rPr>
            </a:br>
            <a:r>
              <a:rPr lang="nl" sz="2500">
                <a:solidFill>
                  <a:srgbClr val="004070"/>
                </a:solidFill>
              </a:rPr>
              <a:t>Verbonden </a:t>
            </a:r>
            <a:br>
              <a:rPr lang="nl" sz="2500">
                <a:solidFill>
                  <a:srgbClr val="004070"/>
                </a:solidFill>
              </a:rPr>
            </a:br>
            <a:r>
              <a:rPr lang="nl" sz="2500">
                <a:solidFill>
                  <a:srgbClr val="004070"/>
                </a:solidFill>
              </a:rPr>
              <a:t>Digitaal Erfgoed</a:t>
            </a:r>
            <a:endParaRPr sz="2500">
              <a:solidFill>
                <a:srgbClr val="004070"/>
              </a:solidFill>
            </a:endParaRPr>
          </a:p>
        </p:txBody>
      </p:sp>
      <p:pic>
        <p:nvPicPr>
          <p:cNvPr id="496" name="Google Shape;496;p106"/>
          <p:cNvPicPr preferRelativeResize="0"/>
          <p:nvPr/>
        </p:nvPicPr>
        <p:blipFill>
          <a:blip r:embed="rId6">
            <a:alphaModFix/>
          </a:blip>
          <a:stretch>
            <a:fillRect/>
          </a:stretch>
        </p:blipFill>
        <p:spPr>
          <a:xfrm>
            <a:off x="633744" y="144750"/>
            <a:ext cx="1655681" cy="1206125"/>
          </a:xfrm>
          <a:prstGeom prst="rect">
            <a:avLst/>
          </a:prstGeom>
          <a:noFill/>
          <a:ln>
            <a:noFill/>
          </a:ln>
        </p:spPr>
      </p:pic>
      <p:sp>
        <p:nvSpPr>
          <p:cNvPr id="497" name="Google Shape;497;p106"/>
          <p:cNvSpPr txBox="1"/>
          <p:nvPr>
            <p:ph idx="1" type="body"/>
          </p:nvPr>
        </p:nvSpPr>
        <p:spPr>
          <a:xfrm>
            <a:off x="93725" y="1656500"/>
            <a:ext cx="5052300" cy="3327600"/>
          </a:xfrm>
          <a:prstGeom prst="rect">
            <a:avLst/>
          </a:prstGeom>
        </p:spPr>
        <p:txBody>
          <a:bodyPr anchorCtr="0" anchor="t" bIns="90000" lIns="90000" spcFirstLastPara="1" rIns="90000" wrap="square" tIns="90000">
            <a:noAutofit/>
          </a:bodyPr>
          <a:lstStyle/>
          <a:p>
            <a:pPr indent="457200" lvl="0" marL="0" rtl="0" algn="l">
              <a:spcBef>
                <a:spcPts val="1100"/>
              </a:spcBef>
              <a:spcAft>
                <a:spcPts val="0"/>
              </a:spcAft>
              <a:buNone/>
            </a:pPr>
            <a:r>
              <a:rPr lang="nl" sz="2500">
                <a:solidFill>
                  <a:srgbClr val="5F9953"/>
                </a:solidFill>
                <a:latin typeface="Poppins SemiBold"/>
                <a:ea typeface="Poppins SemiBold"/>
                <a:cs typeface="Poppins SemiBold"/>
                <a:sym typeface="Poppins SemiBold"/>
              </a:rPr>
              <a:t>Inhoud</a:t>
            </a:r>
            <a:endParaRPr sz="2500">
              <a:solidFill>
                <a:srgbClr val="5F9953"/>
              </a:solidFill>
              <a:latin typeface="Poppins SemiBold"/>
              <a:ea typeface="Poppins SemiBold"/>
              <a:cs typeface="Poppins SemiBold"/>
              <a:sym typeface="Poppins SemiBold"/>
            </a:endParaRPr>
          </a:p>
          <a:p>
            <a:pPr indent="-342900" lvl="0" marL="457200" rtl="0" algn="l">
              <a:spcBef>
                <a:spcPts val="1100"/>
              </a:spcBef>
              <a:spcAft>
                <a:spcPts val="0"/>
              </a:spcAft>
              <a:buClr>
                <a:srgbClr val="5F9953"/>
              </a:buClr>
              <a:buSzPts val="1800"/>
              <a:buChar char="●"/>
            </a:pPr>
            <a:r>
              <a:rPr lang="nl"/>
              <a:t>Financieringsregeling voor organisaties met een bibliotheekcollectie</a:t>
            </a:r>
            <a:br>
              <a:rPr lang="nl"/>
            </a:br>
            <a:endParaRPr/>
          </a:p>
          <a:p>
            <a:pPr indent="-342900" lvl="0" marL="457200" rtl="0" algn="l">
              <a:spcBef>
                <a:spcPts val="0"/>
              </a:spcBef>
              <a:spcAft>
                <a:spcPts val="0"/>
              </a:spcAft>
              <a:buClr>
                <a:srgbClr val="5F9953"/>
              </a:buClr>
              <a:buSzPts val="1800"/>
              <a:buChar char="●"/>
            </a:pPr>
            <a:r>
              <a:rPr lang="nl"/>
              <a:t>Programma op basis van succesvolle pilot en vraag vanuit de sector</a:t>
            </a:r>
            <a:br>
              <a:rPr lang="nl"/>
            </a:br>
            <a:endParaRPr/>
          </a:p>
          <a:p>
            <a:pPr indent="-342900" lvl="0" marL="457200" rtl="0" algn="l">
              <a:spcBef>
                <a:spcPts val="0"/>
              </a:spcBef>
              <a:spcAft>
                <a:spcPts val="0"/>
              </a:spcAft>
              <a:buClr>
                <a:srgbClr val="5F9953"/>
              </a:buClr>
              <a:buSzPts val="1800"/>
              <a:buChar char="●"/>
            </a:pPr>
            <a:r>
              <a:rPr lang="nl"/>
              <a:t>Lancering op 21 november 2023</a:t>
            </a:r>
            <a:br>
              <a:rPr lang="nl"/>
            </a:br>
            <a:endParaRPr/>
          </a:p>
          <a:p>
            <a:pPr indent="-342900" lvl="0" marL="457200" rtl="0" algn="l">
              <a:spcBef>
                <a:spcPts val="0"/>
              </a:spcBef>
              <a:spcAft>
                <a:spcPts val="0"/>
              </a:spcAft>
              <a:buClr>
                <a:srgbClr val="5F9953"/>
              </a:buClr>
              <a:buSzPts val="1800"/>
              <a:buChar char="●"/>
            </a:pPr>
            <a:r>
              <a:rPr lang="nl"/>
              <a:t>Stimulering NDE-compatibel werken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07"/>
          <p:cNvSpPr txBox="1"/>
          <p:nvPr>
            <p:ph type="title"/>
          </p:nvPr>
        </p:nvSpPr>
        <p:spPr>
          <a:xfrm>
            <a:off x="1168500" y="1574800"/>
            <a:ext cx="6807000" cy="2133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Clr>
                <a:schemeClr val="lt1"/>
              </a:buClr>
              <a:buSzPts val="4500"/>
              <a:buFont typeface="Poppins Medium"/>
              <a:buNone/>
            </a:pPr>
            <a:r>
              <a:rPr lang="nl" sz="2300">
                <a:latin typeface="Poppins"/>
                <a:ea typeface="Poppins"/>
                <a:cs typeface="Poppins"/>
                <a:sym typeface="Poppins"/>
              </a:rPr>
              <a:t>NDE-compatibel werken betekent dat je</a:t>
            </a:r>
            <a:br>
              <a:rPr lang="nl" sz="2300">
                <a:latin typeface="Poppins"/>
                <a:ea typeface="Poppins"/>
                <a:cs typeface="Poppins"/>
                <a:sym typeface="Poppins"/>
              </a:rPr>
            </a:br>
            <a:br>
              <a:rPr lang="nl" sz="1800"/>
            </a:br>
            <a:r>
              <a:rPr lang="nl" sz="3800"/>
              <a:t>datasets vindbaar maakt voor anderen via het Datasetregister</a:t>
            </a:r>
            <a:endParaRPr sz="3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cxnSp>
        <p:nvCxnSpPr>
          <p:cNvPr id="507" name="Google Shape;507;p108"/>
          <p:cNvCxnSpPr>
            <a:stCxn id="508" idx="2"/>
            <a:endCxn id="509" idx="0"/>
          </p:cNvCxnSpPr>
          <p:nvPr/>
        </p:nvCxnSpPr>
        <p:spPr>
          <a:xfrm flipH="1" rot="-5400000">
            <a:off x="4485750" y="3826037"/>
            <a:ext cx="476700" cy="600"/>
          </a:xfrm>
          <a:prstGeom prst="curvedConnector3">
            <a:avLst>
              <a:gd fmla="val 49988" name="adj1"/>
            </a:avLst>
          </a:prstGeom>
          <a:noFill/>
          <a:ln cap="flat" cmpd="sng" w="28575">
            <a:solidFill>
              <a:schemeClr val="dk2"/>
            </a:solidFill>
            <a:prstDash val="solid"/>
            <a:round/>
            <a:headEnd len="med" w="med" type="triangle"/>
            <a:tailEnd len="med" w="med" type="none"/>
          </a:ln>
        </p:spPr>
      </p:cxnSp>
      <p:cxnSp>
        <p:nvCxnSpPr>
          <p:cNvPr id="510" name="Google Shape;510;p108"/>
          <p:cNvCxnSpPr>
            <a:stCxn id="511" idx="2"/>
            <a:endCxn id="508" idx="0"/>
          </p:cNvCxnSpPr>
          <p:nvPr/>
        </p:nvCxnSpPr>
        <p:spPr>
          <a:xfrm>
            <a:off x="4723800" y="2478100"/>
            <a:ext cx="0" cy="476700"/>
          </a:xfrm>
          <a:prstGeom prst="straightConnector1">
            <a:avLst/>
          </a:prstGeom>
          <a:noFill/>
          <a:ln cap="flat" cmpd="sng" w="28575">
            <a:solidFill>
              <a:schemeClr val="dk2"/>
            </a:solidFill>
            <a:prstDash val="solid"/>
            <a:round/>
            <a:headEnd len="med" w="med" type="none"/>
            <a:tailEnd len="med" w="med" type="triangle"/>
          </a:ln>
        </p:spPr>
      </p:cxnSp>
      <p:cxnSp>
        <p:nvCxnSpPr>
          <p:cNvPr id="512" name="Google Shape;512;p108"/>
          <p:cNvCxnSpPr>
            <a:stCxn id="511" idx="3"/>
            <a:endCxn id="509" idx="3"/>
          </p:cNvCxnSpPr>
          <p:nvPr/>
        </p:nvCxnSpPr>
        <p:spPr>
          <a:xfrm>
            <a:off x="5664900" y="2161450"/>
            <a:ext cx="600" cy="2219700"/>
          </a:xfrm>
          <a:prstGeom prst="bentConnector3">
            <a:avLst>
              <a:gd fmla="val 39687500" name="adj1"/>
            </a:avLst>
          </a:prstGeom>
          <a:noFill/>
          <a:ln cap="flat" cmpd="sng" w="28575">
            <a:solidFill>
              <a:schemeClr val="dk2"/>
            </a:solidFill>
            <a:prstDash val="solid"/>
            <a:round/>
            <a:headEnd len="med" w="med" type="none"/>
            <a:tailEnd len="med" w="med" type="triangle"/>
          </a:ln>
        </p:spPr>
      </p:cxnSp>
      <p:sp>
        <p:nvSpPr>
          <p:cNvPr id="513" name="Google Shape;513;p108"/>
          <p:cNvSpPr txBox="1"/>
          <p:nvPr>
            <p:ph idx="4294967295" type="body"/>
          </p:nvPr>
        </p:nvSpPr>
        <p:spPr>
          <a:xfrm>
            <a:off x="311675" y="957150"/>
            <a:ext cx="8520600" cy="3611700"/>
          </a:xfrm>
          <a:prstGeom prst="rect">
            <a:avLst/>
          </a:prstGeom>
          <a:noFill/>
        </p:spPr>
        <p:txBody>
          <a:bodyPr anchorCtr="0" anchor="t" bIns="0" lIns="0" spcFirstLastPara="1" rIns="0" wrap="square" tIns="0">
            <a:noAutofit/>
          </a:bodyPr>
          <a:lstStyle/>
          <a:p>
            <a:pPr indent="0" lvl="0" marL="0" rtl="0" algn="l">
              <a:lnSpc>
                <a:spcPct val="115000"/>
              </a:lnSpc>
              <a:spcBef>
                <a:spcPts val="0"/>
              </a:spcBef>
              <a:spcAft>
                <a:spcPts val="0"/>
              </a:spcAft>
              <a:buNone/>
            </a:pPr>
            <a:r>
              <a:rPr lang="nl">
                <a:solidFill>
                  <a:srgbClr val="202124"/>
                </a:solidFill>
              </a:rPr>
              <a:t>Het Datasetregister geeft inzicht in de beschikbaarheid van datasets binnen het erfgoedveld en stimuleert zo het gebruik van deze datasets.</a:t>
            </a:r>
            <a:endParaRPr/>
          </a:p>
        </p:txBody>
      </p:sp>
      <p:sp>
        <p:nvSpPr>
          <p:cNvPr id="508" name="Google Shape;508;p108"/>
          <p:cNvSpPr/>
          <p:nvPr/>
        </p:nvSpPr>
        <p:spPr>
          <a:xfrm>
            <a:off x="3782700" y="2954687"/>
            <a:ext cx="1882200" cy="633300"/>
          </a:xfrm>
          <a:prstGeom prst="roundRect">
            <a:avLst>
              <a:gd fmla="val 16667" name="adj"/>
            </a:avLst>
          </a:prstGeom>
          <a:solidFill>
            <a:schemeClr val="dk2"/>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nl" sz="1800">
                <a:solidFill>
                  <a:schemeClr val="lt1"/>
                </a:solidFill>
                <a:latin typeface="Roboto"/>
                <a:ea typeface="Roboto"/>
                <a:cs typeface="Roboto"/>
                <a:sym typeface="Roboto"/>
              </a:rPr>
              <a:t>Dataset </a:t>
            </a:r>
            <a:br>
              <a:rPr lang="nl" sz="1800">
                <a:solidFill>
                  <a:schemeClr val="lt1"/>
                </a:solidFill>
                <a:latin typeface="Roboto"/>
                <a:ea typeface="Roboto"/>
                <a:cs typeface="Roboto"/>
                <a:sym typeface="Roboto"/>
              </a:rPr>
            </a:br>
            <a:r>
              <a:rPr lang="nl" sz="1800">
                <a:solidFill>
                  <a:schemeClr val="lt1"/>
                </a:solidFill>
                <a:latin typeface="Roboto"/>
                <a:ea typeface="Roboto"/>
                <a:cs typeface="Roboto"/>
                <a:sym typeface="Roboto"/>
              </a:rPr>
              <a:t>register</a:t>
            </a:r>
            <a:endParaRPr sz="1800">
              <a:solidFill>
                <a:schemeClr val="lt1"/>
              </a:solidFill>
              <a:latin typeface="Roboto"/>
              <a:ea typeface="Roboto"/>
              <a:cs typeface="Roboto"/>
              <a:sym typeface="Roboto"/>
            </a:endParaRPr>
          </a:p>
        </p:txBody>
      </p:sp>
      <p:sp>
        <p:nvSpPr>
          <p:cNvPr id="509" name="Google Shape;509;p108"/>
          <p:cNvSpPr/>
          <p:nvPr/>
        </p:nvSpPr>
        <p:spPr>
          <a:xfrm>
            <a:off x="3782700" y="4064574"/>
            <a:ext cx="1882200" cy="633300"/>
          </a:xfrm>
          <a:prstGeom prst="roundRect">
            <a:avLst>
              <a:gd fmla="val 16667" name="adj"/>
            </a:avLst>
          </a:prstGeom>
          <a:solidFill>
            <a:srgbClr val="FA7822"/>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nl" sz="1800">
                <a:solidFill>
                  <a:schemeClr val="lt1"/>
                </a:solidFill>
                <a:latin typeface="Roboto"/>
                <a:ea typeface="Roboto"/>
                <a:cs typeface="Roboto"/>
                <a:sym typeface="Roboto"/>
              </a:rPr>
              <a:t>Dataset aanbieders</a:t>
            </a:r>
            <a:endParaRPr sz="1800">
              <a:solidFill>
                <a:schemeClr val="lt1"/>
              </a:solidFill>
              <a:latin typeface="Roboto"/>
              <a:ea typeface="Roboto"/>
              <a:cs typeface="Roboto"/>
              <a:sym typeface="Roboto"/>
            </a:endParaRPr>
          </a:p>
        </p:txBody>
      </p:sp>
      <p:sp>
        <p:nvSpPr>
          <p:cNvPr id="511" name="Google Shape;511;p108"/>
          <p:cNvSpPr/>
          <p:nvPr/>
        </p:nvSpPr>
        <p:spPr>
          <a:xfrm>
            <a:off x="3782700" y="1844800"/>
            <a:ext cx="1882200" cy="633300"/>
          </a:xfrm>
          <a:prstGeom prst="roundRect">
            <a:avLst>
              <a:gd fmla="val 16667" name="adj"/>
            </a:avLst>
          </a:prstGeom>
          <a:solidFill>
            <a:srgbClr val="FA7822"/>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nl" sz="1800">
                <a:solidFill>
                  <a:schemeClr val="lt1"/>
                </a:solidFill>
                <a:latin typeface="Roboto"/>
                <a:ea typeface="Roboto"/>
                <a:cs typeface="Roboto"/>
                <a:sym typeface="Roboto"/>
              </a:rPr>
              <a:t>Dataset </a:t>
            </a:r>
            <a:br>
              <a:rPr lang="nl" sz="1800">
                <a:solidFill>
                  <a:schemeClr val="lt1"/>
                </a:solidFill>
                <a:latin typeface="Roboto"/>
                <a:ea typeface="Roboto"/>
                <a:cs typeface="Roboto"/>
                <a:sym typeface="Roboto"/>
              </a:rPr>
            </a:br>
            <a:r>
              <a:rPr lang="nl" sz="1800">
                <a:solidFill>
                  <a:schemeClr val="lt1"/>
                </a:solidFill>
                <a:latin typeface="Roboto"/>
                <a:ea typeface="Roboto"/>
                <a:cs typeface="Roboto"/>
                <a:sym typeface="Roboto"/>
              </a:rPr>
              <a:t>gebruikers</a:t>
            </a:r>
            <a:endParaRPr sz="1800">
              <a:solidFill>
                <a:schemeClr val="lt1"/>
              </a:solidFill>
              <a:latin typeface="Roboto"/>
              <a:ea typeface="Roboto"/>
              <a:cs typeface="Roboto"/>
              <a:sym typeface="Roboto"/>
            </a:endParaRPr>
          </a:p>
        </p:txBody>
      </p:sp>
      <p:cxnSp>
        <p:nvCxnSpPr>
          <p:cNvPr id="514" name="Google Shape;514;p108"/>
          <p:cNvCxnSpPr>
            <a:endCxn id="509" idx="1"/>
          </p:cNvCxnSpPr>
          <p:nvPr/>
        </p:nvCxnSpPr>
        <p:spPr>
          <a:xfrm>
            <a:off x="2909700" y="4211724"/>
            <a:ext cx="873000" cy="169500"/>
          </a:xfrm>
          <a:prstGeom prst="straightConnector1">
            <a:avLst/>
          </a:prstGeom>
          <a:noFill/>
          <a:ln cap="flat" cmpd="sng" w="28575">
            <a:solidFill>
              <a:schemeClr val="dk2"/>
            </a:solidFill>
            <a:prstDash val="dot"/>
            <a:round/>
            <a:headEnd len="med" w="med" type="none"/>
            <a:tailEnd len="med" w="med" type="triangle"/>
          </a:ln>
        </p:spPr>
      </p:cxnSp>
      <p:cxnSp>
        <p:nvCxnSpPr>
          <p:cNvPr id="515" name="Google Shape;515;p108"/>
          <p:cNvCxnSpPr>
            <a:endCxn id="509" idx="1"/>
          </p:cNvCxnSpPr>
          <p:nvPr/>
        </p:nvCxnSpPr>
        <p:spPr>
          <a:xfrm flipH="1" rot="10800000">
            <a:off x="2931300" y="4381224"/>
            <a:ext cx="851400" cy="255600"/>
          </a:xfrm>
          <a:prstGeom prst="straightConnector1">
            <a:avLst/>
          </a:prstGeom>
          <a:noFill/>
          <a:ln cap="flat" cmpd="sng" w="28575">
            <a:solidFill>
              <a:schemeClr val="dk2"/>
            </a:solidFill>
            <a:prstDash val="dot"/>
            <a:round/>
            <a:headEnd len="med" w="med" type="none"/>
            <a:tailEnd len="med" w="med" type="triangle"/>
          </a:ln>
        </p:spPr>
      </p:cxnSp>
      <p:sp>
        <p:nvSpPr>
          <p:cNvPr id="516" name="Google Shape;516;p108"/>
          <p:cNvSpPr txBox="1"/>
          <p:nvPr/>
        </p:nvSpPr>
        <p:spPr>
          <a:xfrm>
            <a:off x="428975" y="3939675"/>
            <a:ext cx="2437200" cy="1015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800">
                <a:latin typeface="Roboto"/>
                <a:ea typeface="Roboto"/>
                <a:cs typeface="Roboto"/>
                <a:sym typeface="Roboto"/>
              </a:rPr>
              <a:t>Erfgoedorganisaties</a:t>
            </a:r>
            <a:endParaRPr sz="1800">
              <a:latin typeface="Roboto"/>
              <a:ea typeface="Roboto"/>
              <a:cs typeface="Roboto"/>
              <a:sym typeface="Roboto"/>
            </a:endParaRPr>
          </a:p>
          <a:p>
            <a:pPr indent="0" lvl="0" marL="0" rtl="0" algn="r">
              <a:spcBef>
                <a:spcPts val="0"/>
              </a:spcBef>
              <a:spcAft>
                <a:spcPts val="0"/>
              </a:spcAft>
              <a:buNone/>
            </a:pPr>
            <a:r>
              <a:t/>
            </a:r>
            <a:endParaRPr sz="1800">
              <a:latin typeface="Roboto"/>
              <a:ea typeface="Roboto"/>
              <a:cs typeface="Roboto"/>
              <a:sym typeface="Roboto"/>
            </a:endParaRPr>
          </a:p>
          <a:p>
            <a:pPr indent="0" lvl="0" marL="0" rtl="0" algn="r">
              <a:spcBef>
                <a:spcPts val="0"/>
              </a:spcBef>
              <a:spcAft>
                <a:spcPts val="0"/>
              </a:spcAft>
              <a:buNone/>
            </a:pPr>
            <a:r>
              <a:rPr lang="nl" sz="1800">
                <a:latin typeface="Roboto"/>
                <a:ea typeface="Roboto"/>
                <a:cs typeface="Roboto"/>
                <a:sym typeface="Roboto"/>
              </a:rPr>
              <a:t>IT-leveranciers</a:t>
            </a:r>
            <a:endParaRPr sz="1800">
              <a:latin typeface="Roboto"/>
              <a:ea typeface="Roboto"/>
              <a:cs typeface="Roboto"/>
              <a:sym typeface="Roboto"/>
            </a:endParaRPr>
          </a:p>
        </p:txBody>
      </p:sp>
      <p:sp>
        <p:nvSpPr>
          <p:cNvPr id="517" name="Google Shape;517;p108"/>
          <p:cNvSpPr txBox="1"/>
          <p:nvPr>
            <p:ph idx="4294967295" type="title"/>
          </p:nvPr>
        </p:nvSpPr>
        <p:spPr>
          <a:xfrm>
            <a:off x="311700" y="224550"/>
            <a:ext cx="8520600" cy="57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2800"/>
              <a:buFont typeface="Arial"/>
              <a:buNone/>
            </a:pPr>
            <a:r>
              <a:rPr lang="nl" sz="2500"/>
              <a:t>Datasetregister</a:t>
            </a:r>
            <a:endParaRPr sz="2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twerk Digitaal Erfgoed">
  <a:themeElements>
    <a:clrScheme name="NDE Kleuren">
      <a:dk1>
        <a:srgbClr val="000000"/>
      </a:dk1>
      <a:lt1>
        <a:srgbClr val="FFFFFF"/>
      </a:lt1>
      <a:dk2>
        <a:srgbClr val="0A3DFA"/>
      </a:dk2>
      <a:lt2>
        <a:srgbClr val="E0E0E3"/>
      </a:lt2>
      <a:accent1>
        <a:srgbClr val="FA5200"/>
      </a:accent1>
      <a:accent2>
        <a:srgbClr val="328275"/>
      </a:accent2>
      <a:accent3>
        <a:srgbClr val="964793"/>
      </a:accent3>
      <a:accent4>
        <a:srgbClr val="172A59"/>
      </a:accent4>
      <a:accent5>
        <a:srgbClr val="9EDAFF"/>
      </a:accent5>
      <a:accent6>
        <a:srgbClr val="ABDFFC"/>
      </a:accent6>
      <a:hlink>
        <a:srgbClr val="0A3DFA"/>
      </a:hlink>
      <a:folHlink>
        <a:srgbClr val="0A3D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DE 2018 V2">
  <a:themeElements>
    <a:clrScheme name="Aangepast 2">
      <a:dk1>
        <a:srgbClr val="01234C"/>
      </a:dk1>
      <a:lt1>
        <a:srgbClr val="FFFFFF"/>
      </a:lt1>
      <a:dk2>
        <a:srgbClr val="0A3DFA"/>
      </a:dk2>
      <a:lt2>
        <a:srgbClr val="C9CCC4"/>
      </a:lt2>
      <a:accent1>
        <a:srgbClr val="98C1D9"/>
      </a:accent1>
      <a:accent2>
        <a:srgbClr val="01234C"/>
      </a:accent2>
      <a:accent3>
        <a:srgbClr val="FC8C29"/>
      </a:accent3>
      <a:accent4>
        <a:srgbClr val="627264"/>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etwerk Digitaal Erfgoed">
  <a:themeElements>
    <a:clrScheme name="NDE Kleuren">
      <a:dk1>
        <a:srgbClr val="000000"/>
      </a:dk1>
      <a:lt1>
        <a:srgbClr val="FFFFFF"/>
      </a:lt1>
      <a:dk2>
        <a:srgbClr val="0A3DFA"/>
      </a:dk2>
      <a:lt2>
        <a:srgbClr val="E0E0E3"/>
      </a:lt2>
      <a:accent1>
        <a:srgbClr val="FA5200"/>
      </a:accent1>
      <a:accent2>
        <a:srgbClr val="328275"/>
      </a:accent2>
      <a:accent3>
        <a:srgbClr val="964793"/>
      </a:accent3>
      <a:accent4>
        <a:srgbClr val="172A59"/>
      </a:accent4>
      <a:accent5>
        <a:srgbClr val="9EDAFF"/>
      </a:accent5>
      <a:accent6>
        <a:srgbClr val="ABDFFC"/>
      </a:accent6>
      <a:hlink>
        <a:srgbClr val="0A3DFA"/>
      </a:hlink>
      <a:folHlink>
        <a:srgbClr val="0A3D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202E82FC971C48BCCF1D030EBD1546" ma:contentTypeVersion="14" ma:contentTypeDescription="Create a new document." ma:contentTypeScope="" ma:versionID="7b4c53c6a800553bebe7c883b7e19f53">
  <xsd:schema xmlns:xsd="http://www.w3.org/2001/XMLSchema" xmlns:xs="http://www.w3.org/2001/XMLSchema" xmlns:p="http://schemas.microsoft.com/office/2006/metadata/properties" xmlns:ns2="646459eb-1e98-402d-8e92-95b12d9e4b69" xmlns:ns3="56a93ff2-d2c5-4cd0-951b-a666a728c7f6" targetNamespace="http://schemas.microsoft.com/office/2006/metadata/properties" ma:root="true" ma:fieldsID="9a0a73836888cb24cce099f7ec90775c" ns2:_="" ns3:_="">
    <xsd:import namespace="646459eb-1e98-402d-8e92-95b12d9e4b69"/>
    <xsd:import namespace="56a93ff2-d2c5-4cd0-951b-a666a728c7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459eb-1e98-402d-8e92-95b12d9e4b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a93ff2-d2c5-4cd0-951b-a666a728c7f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2a5ed8c-6a07-4e07-8c89-71b6a1aa03b4}" ma:internalName="TaxCatchAll" ma:showField="CatchAllData" ma:web="56a93ff2-d2c5-4cd0-951b-a666a728c7f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a93ff2-d2c5-4cd0-951b-a666a728c7f6" xsi:nil="true"/>
    <lcf76f155ced4ddcb4097134ff3c332f xmlns="646459eb-1e98-402d-8e92-95b12d9e4b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0EB973-410D-4552-A1CA-E00EDB40AB1D}"/>
</file>

<file path=customXml/itemProps2.xml><?xml version="1.0" encoding="utf-8"?>
<ds:datastoreItem xmlns:ds="http://schemas.openxmlformats.org/officeDocument/2006/customXml" ds:itemID="{19E31834-520F-448F-BE6E-BAD7C2C8DA0A}"/>
</file>

<file path=customXml/itemProps3.xml><?xml version="1.0" encoding="utf-8"?>
<ds:datastoreItem xmlns:ds="http://schemas.openxmlformats.org/officeDocument/2006/customXml" ds:itemID="{248BDFE4-1EAF-4614-B42B-FF3EE7A8F2A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0x0101004E202E82FC971C48BCCF1D030EBD1546</vt:lpwstr>
  </property>
</Properties>
</file>